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5863888" cy="11898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991" autoAdjust="0"/>
  </p:normalViewPr>
  <p:slideViewPr>
    <p:cSldViewPr snapToGrid="0">
      <p:cViewPr varScale="1">
        <p:scale>
          <a:sx n="37" d="100"/>
          <a:sy n="37" d="100"/>
        </p:scale>
        <p:origin x="1296" y="-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09:2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13798,'0'0'-1328,"0"0"-1970,0 0 641,0 0-192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40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4370,'0'0'3185,"0"0"-4881,0 0-33,0 0 1265,-69 47-561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09:2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13798,'0'0'-1328,"0"0"-1970,0 0 641,0 0-192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4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-635 227 10165,'0'0'-320,"0"0"-1169,0 0 448,0 0 289,0 0-945,0 0 465,0 0 495,0-45-2160</inkml:trace>
  <inkml:trace contextRef="#ctx0" brushRef="#br0" timeOffset="-1296">191 47 11509,'0'0'-1296,"0"0"127,0 0-592,0 0-15,0 0 543,0 0 112,0-47 97</inkml:trace>
  <inkml:trace contextRef="#ctx0" brushRef="#br0" timeOffset="-1120">191 45 4690,'-69'45'3458,"69"-45"-3426,0 0-16,0 0 0,0 0-16,0 0-208,0 0-305,0 0-607,0 0-689,0 0 304,0 0 577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-660 48 13734,'0'0'-496,"0"0"0,0 0 224,0 0 176,35 0 16,-35 0-433,0 47-959,0-47-2018</inkml:trace>
  <inkml:trace contextRef="#ctx0" brushRef="#br0" timeOffset="-869">200 1 10581,'0'0'240,"0"0"-192,0 0 384,0 0-128,0 0-224,0 0-112,0 0-1120,0 0-2626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16776,'0'0'-993,"0"0"561,0 0-288,0 0 304,-34 0-689,-1 0-1632,1 0-2081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40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4370,'0'0'3185,"0"0"-4881,0 0-33,0 0 1265,-69 47-561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09:2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13798,'0'0'-1328,"0"0"-1970,0 0 641,0 0-192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4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-635 227 10165,'0'0'-320,"0"0"-1169,0 0 448,0 0 289,0 0-945,0 0 465,0 0 495,0-45-2160</inkml:trace>
  <inkml:trace contextRef="#ctx0" brushRef="#br0" timeOffset="-1296">191 47 11509,'0'0'-1296,"0"0"127,0 0-592,0 0-15,0 0 543,0 0 112,0-47 97</inkml:trace>
  <inkml:trace contextRef="#ctx0" brushRef="#br0" timeOffset="-1120">191 45 4690,'-69'45'3458,"69"-45"-3426,0 0-16,0 0 0,0 0-16,0 0-208,0 0-305,0 0-607,0 0-689,0 0 304,0 0 577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-660 48 13734,'0'0'-496,"0"0"0,0 0 224,0 0 176,35 0 16,-35 0-433,0 47-959,0-47-2018</inkml:trace>
  <inkml:trace contextRef="#ctx0" brushRef="#br0" timeOffset="-869">200 1 10581,'0'0'240,"0"0"-192,0 0 384,0 0-128,0 0-224,0 0-112,0 0-1120,0 0-2626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16776,'0'0'-993,"0"0"561,0 0-288,0 0 304,-34 0-689,-1 0-1632,1 0-2081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4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-635 227 10165,'0'0'-320,"0"0"-1169,0 0 448,0 0 289,0 0-945,0 0 465,0 0 495,0-45-2160</inkml:trace>
  <inkml:trace contextRef="#ctx0" brushRef="#br0" timeOffset="-1296">191 47 11509,'0'0'-1296,"0"0"127,0 0-592,0 0-15,0 0 543,0 0 112,0-47 97</inkml:trace>
  <inkml:trace contextRef="#ctx0" brushRef="#br0" timeOffset="-1120">191 45 4690,'-69'45'3458,"69"-45"-3426,0 0-16,0 0 0,0 0-16,0 0-208,0 0-305,0 0-607,0 0-689,0 0 304,0 0 577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40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4370,'0'0'3185,"0"0"-4881,0 0-33,0 0 1265,-69 47-561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09:2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13798,'0'0'-1328,"0"0"-1970,0 0 641,0 0-192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4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-635 227 10165,'0'0'-320,"0"0"-1169,0 0 448,0 0 289,0 0-945,0 0 465,0 0 495,0-45-2160</inkml:trace>
  <inkml:trace contextRef="#ctx0" brushRef="#br0" timeOffset="-1296">191 47 11509,'0'0'-1296,"0"0"127,0 0-592,0 0-15,0 0 543,0 0 112,0-47 97</inkml:trace>
  <inkml:trace contextRef="#ctx0" brushRef="#br0" timeOffset="-1120">191 45 4690,'-69'45'3458,"69"-45"-3426,0 0-16,0 0 0,0 0-16,0 0-208,0 0-305,0 0-607,0 0-689,0 0 304,0 0 577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-660 48 13734,'0'0'-496,"0"0"0,0 0 224,0 0 176,35 0 16,-35 0-433,0 47-959,0-47-2018</inkml:trace>
  <inkml:trace contextRef="#ctx0" brushRef="#br0" timeOffset="-869">200 1 10581,'0'0'240,"0"0"-192,0 0 384,0 0-128,0 0-224,0 0-112,0 0-1120,0 0-2626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16776,'0'0'-993,"0"0"561,0 0-288,0 0 304,-34 0-689,-1 0-1632,1 0-2081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40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4370,'0'0'3185,"0"0"-4881,0 0-33,0 0 1265,-69 47-561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2:1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-660 48 13734,'0'0'-496,"0"0"0,0 0 224,0 0 176,35 0 16,-35 0-433,0 47-959,0-47-2018</inkml:trace>
  <inkml:trace contextRef="#ctx0" brushRef="#br0" timeOffset="-869">200 1 10581,'0'0'240,"0"0"-192,0 0 384,0 0-128,0 0-224,0 0-112,0 0-1120,0 0-2626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16776,'0'0'-993,"0"0"561,0 0-288,0 0 304,-34 0-689,-1 0-1632,1 0-2081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40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4370,'0'0'3185,"0"0"-4881,0 0-33,0 0 1265,-69 47-561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09:2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13798,'0'0'-1328,"0"0"-1970,0 0 641,0 0-192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4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-635 227 10165,'0'0'-320,"0"0"-1169,0 0 448,0 0 289,0 0-945,0 0 465,0 0 495,0-45-2160</inkml:trace>
  <inkml:trace contextRef="#ctx0" brushRef="#br0" timeOffset="-1296">191 47 11509,'0'0'-1296,"0"0"127,0 0-592,0 0-15,0 0 543,0 0 112,0-47 97</inkml:trace>
  <inkml:trace contextRef="#ctx0" brushRef="#br0" timeOffset="-1120">191 45 4690,'-69'45'3458,"69"-45"-3426,0 0-16,0 0 0,0 0-16,0 0-208,0 0-305,0 0-607,0 0-689,0 0 304,0 0 577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-660 48 13734,'0'0'-496,"0"0"0,0 0 224,0 0 176,35 0 16,-35 0-433,0 47-959,0-47-2018</inkml:trace>
  <inkml:trace contextRef="#ctx0" brushRef="#br0" timeOffset="-869">200 1 10581,'0'0'240,"0"0"-192,0 0 384,0 0-128,0 0-224,0 0-112,0 0-1120,0 0-2626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16776,'0'0'-993,"0"0"561,0 0-288,0 0 304,-34 0-689,-1 0-1632,1 0-2081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5ED17-416B-4083-A6B3-B23D2AC2171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F9531-3326-4057-9EBA-1F5D68C6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8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8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1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2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</a:extLst>
          </p:cNvPr>
          <p:cNvSpPr/>
          <p:nvPr userDrawn="1"/>
        </p:nvSpPr>
        <p:spPr>
          <a:xfrm>
            <a:off x="0" y="3"/>
            <a:ext cx="15863888" cy="11898313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FFD68-E7DA-43A0-A762-8DE3799F6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2986" y="2969228"/>
            <a:ext cx="11897916" cy="6976605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14:cNvPr>
              <p14:cNvContentPartPr/>
              <p14:nvPr userDrawn="1"/>
            </p14:nvContentPartPr>
            <p14:xfrm>
              <a:off x="4275423" y="12674931"/>
              <a:ext cx="468" cy="62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3723" y="12659306"/>
                <a:ext cx="23400" cy="3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14:cNvPr>
              <p14:cNvContentPartPr/>
              <p14:nvPr userDrawn="1"/>
            </p14:nvContentPartPr>
            <p14:xfrm>
              <a:off x="2912413" y="2313510"/>
              <a:ext cx="297916" cy="8244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3407" y="2304470"/>
                <a:ext cx="315568" cy="1001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8DFEAF9-3C9A-4305-9782-3EE91C933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2986" y="1947249"/>
            <a:ext cx="11897916" cy="859205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rgbClr val="408E93"/>
                </a:solidFill>
                <a:latin typeface="Agency FB" panose="020B05030202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14:cNvPr>
              <p14:cNvContentPartPr/>
              <p14:nvPr userDrawn="1"/>
            </p14:nvContentPartPr>
            <p14:xfrm>
              <a:off x="7560095" y="8394452"/>
              <a:ext cx="310095" cy="33728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1091" y="8385576"/>
                <a:ext cx="327743" cy="51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14:cNvPr>
              <p14:cNvContentPartPr/>
              <p14:nvPr userDrawn="1"/>
            </p14:nvContentPartPr>
            <p14:xfrm>
              <a:off x="9134129" y="214726"/>
              <a:ext cx="37474" cy="625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5121" y="199101"/>
                <a:ext cx="55130" cy="3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14:cNvPr>
              <p14:cNvContentPartPr/>
              <p14:nvPr userDrawn="1"/>
            </p14:nvContentPartPr>
            <p14:xfrm>
              <a:off x="6122176" y="12608776"/>
              <a:ext cx="25295" cy="16864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3142" y="12599993"/>
                <a:ext cx="43002" cy="340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71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C925-8B44-44C6-A649-F0FB17E7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067D9-9E44-4E2F-BB85-39F25AF8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95C9A-F3D4-4CAF-BD9C-9A781B28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D576E-E81F-4A82-BCA1-6B1E01BA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60874-81B9-450F-B82A-8EB5D120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7C3AE-3A6B-4C8B-B32A-82D82E59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F9F8A-E694-41C4-963B-E3E4EC70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2C95-0AD4-4269-8C2B-C4797C4E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711" y="793222"/>
            <a:ext cx="5116516" cy="27762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6414-765F-4A8B-92F6-D0646CCCA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219" y="1713138"/>
            <a:ext cx="8031093" cy="84555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CD27-EF94-470B-8EFE-BDD4BAA71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2711" y="3569495"/>
            <a:ext cx="5116516" cy="66129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20F99-C49A-4BDA-8E4E-70AA2179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E342F-D088-48DF-BF68-ED3DCA16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B5186-5A08-4217-B8C8-E3C89DE5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9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0A0E-257C-428F-8220-4F7319A3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711" y="793222"/>
            <a:ext cx="5116516" cy="27762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CFB04-60BA-40B2-9683-87578BD0D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44219" y="1713138"/>
            <a:ext cx="8031093" cy="84555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FF038-F1C0-4D94-B562-F3010035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2711" y="3569495"/>
            <a:ext cx="5116516" cy="66129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4D5EB-717A-432F-9FCB-41F026C3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6424-0E11-4259-9FFE-96E424A2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24721-6543-486D-A232-9E51E9FB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30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A876-E09F-447C-AC70-62561572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81AE2-C534-4018-8D54-BFAC1D2E4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E8180-78B8-4034-88AA-BF38D547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2CEA7-6339-43F1-8258-E91DD61E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3B7F-3DD1-4A58-A7A1-90D3371C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6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8BB54-5323-4DD3-9DB8-5CA26A517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352595" y="633475"/>
            <a:ext cx="3420651" cy="1008327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0E1A9-E35B-44AB-8190-B6A7A068D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90642" y="633475"/>
            <a:ext cx="10063654" cy="1008327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F8D8-7764-4D06-AE50-0B151AE6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F050-008F-40E2-AA46-8DD0CD8C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63763-705B-464F-AB8B-F02AFAC9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1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</a:extLst>
          </p:cNvPr>
          <p:cNvSpPr/>
          <p:nvPr userDrawn="1"/>
        </p:nvSpPr>
        <p:spPr>
          <a:xfrm>
            <a:off x="0" y="3"/>
            <a:ext cx="15863888" cy="11898313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14:cNvPr>
              <p14:cNvContentPartPr/>
              <p14:nvPr userDrawn="1"/>
            </p14:nvContentPartPr>
            <p14:xfrm>
              <a:off x="4275423" y="12674931"/>
              <a:ext cx="468" cy="62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3723" y="12659306"/>
                <a:ext cx="23400" cy="3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14:cNvPr>
              <p14:cNvContentPartPr/>
              <p14:nvPr userDrawn="1"/>
            </p14:nvContentPartPr>
            <p14:xfrm>
              <a:off x="2912413" y="2313510"/>
              <a:ext cx="297916" cy="8244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3407" y="2304470"/>
                <a:ext cx="315568" cy="100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14:cNvPr>
              <p14:cNvContentPartPr/>
              <p14:nvPr userDrawn="1"/>
            </p14:nvContentPartPr>
            <p14:xfrm>
              <a:off x="7560095" y="8394452"/>
              <a:ext cx="310095" cy="33728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1091" y="8385576"/>
                <a:ext cx="327743" cy="51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14:cNvPr>
              <p14:cNvContentPartPr/>
              <p14:nvPr userDrawn="1"/>
            </p14:nvContentPartPr>
            <p14:xfrm>
              <a:off x="9134129" y="214726"/>
              <a:ext cx="37474" cy="625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5121" y="199101"/>
                <a:ext cx="55130" cy="3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14:cNvPr>
              <p14:cNvContentPartPr/>
              <p14:nvPr userDrawn="1"/>
            </p14:nvContentPartPr>
            <p14:xfrm>
              <a:off x="6122176" y="12608776"/>
              <a:ext cx="25295" cy="16864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3142" y="12599993"/>
                <a:ext cx="43002" cy="34079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D312742-FF8F-405A-9B03-FA3BE36135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863888" cy="11898313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12087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</a:extLst>
          </p:cNvPr>
          <p:cNvSpPr/>
          <p:nvPr userDrawn="1"/>
        </p:nvSpPr>
        <p:spPr>
          <a:xfrm>
            <a:off x="0" y="3"/>
            <a:ext cx="15863888" cy="11898313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14:cNvPr>
              <p14:cNvContentPartPr/>
              <p14:nvPr userDrawn="1"/>
            </p14:nvContentPartPr>
            <p14:xfrm>
              <a:off x="4275423" y="12674931"/>
              <a:ext cx="468" cy="62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3723" y="12659306"/>
                <a:ext cx="23400" cy="3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14:cNvPr>
              <p14:cNvContentPartPr/>
              <p14:nvPr userDrawn="1"/>
            </p14:nvContentPartPr>
            <p14:xfrm>
              <a:off x="2912413" y="2313510"/>
              <a:ext cx="297916" cy="8244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3407" y="2304470"/>
                <a:ext cx="315568" cy="100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14:cNvPr>
              <p14:cNvContentPartPr/>
              <p14:nvPr userDrawn="1"/>
            </p14:nvContentPartPr>
            <p14:xfrm>
              <a:off x="7560095" y="8394452"/>
              <a:ext cx="310095" cy="33728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1091" y="8385576"/>
                <a:ext cx="327743" cy="51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14:cNvPr>
              <p14:cNvContentPartPr/>
              <p14:nvPr userDrawn="1"/>
            </p14:nvContentPartPr>
            <p14:xfrm>
              <a:off x="9134129" y="214726"/>
              <a:ext cx="37474" cy="625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5121" y="199101"/>
                <a:ext cx="55130" cy="3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14:cNvPr>
              <p14:cNvContentPartPr/>
              <p14:nvPr userDrawn="1"/>
            </p14:nvContentPartPr>
            <p14:xfrm>
              <a:off x="6122176" y="12608776"/>
              <a:ext cx="25295" cy="16864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3142" y="12599993"/>
                <a:ext cx="43002" cy="34079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ubtitle 2">
            <a:extLst>
              <a:ext uri="{FF2B5EF4-FFF2-40B4-BE49-F238E27FC236}">
                <a16:creationId xmlns:a16="http://schemas.microsoft.com/office/drawing/2014/main" id="{34C0FACC-90E6-4A01-8792-8FA91B7D3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4104" y="4412746"/>
            <a:ext cx="4893367" cy="6976605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3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Power for the computers and scientific instruments onboard is provided by two 2.45 x 7.56m solar panels. The power generated by the panels is also used to charge six nickel-hydrogen batteries that provide power to the spacecraft for about 25 minutes per orbit while Hubble flies through the Earth’s shadow.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4C55E0-4986-474A-BC74-1B4E8A2F7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4105" y="3333597"/>
            <a:ext cx="11897916" cy="859205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rgbClr val="408E93"/>
                </a:solidFill>
                <a:latin typeface="Agency FB" panose="020B05030202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SOLAR PANELS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E37D6D-34CE-4FE3-A6C6-4FC22C72F7A0}"/>
              </a:ext>
            </a:extLst>
          </p:cNvPr>
          <p:cNvGrpSpPr/>
          <p:nvPr userDrawn="1"/>
        </p:nvGrpSpPr>
        <p:grpSpPr>
          <a:xfrm>
            <a:off x="1318921" y="3919452"/>
            <a:ext cx="7174488" cy="479238"/>
            <a:chOff x="1557338" y="1458610"/>
            <a:chExt cx="5513866" cy="27622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CBDA1B-9FA8-429D-A07D-655D394A1C71}"/>
                </a:ext>
              </a:extLst>
            </p:cNvPr>
            <p:cNvCxnSpPr/>
            <p:nvPr/>
          </p:nvCxnSpPr>
          <p:spPr>
            <a:xfrm>
              <a:off x="1557338" y="1589020"/>
              <a:ext cx="5362574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FBA15E-A7E6-483D-9298-EC007237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979" y="1458610"/>
              <a:ext cx="276225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9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BFFD68-E7DA-43A0-A762-8DE3799F6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2986" y="2969228"/>
            <a:ext cx="11897916" cy="6976605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14:cNvPr>
              <p14:cNvContentPartPr/>
              <p14:nvPr userDrawn="1"/>
            </p14:nvContentPartPr>
            <p14:xfrm>
              <a:off x="4275423" y="12674931"/>
              <a:ext cx="468" cy="62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3723" y="12659306"/>
                <a:ext cx="23400" cy="3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14:cNvPr>
              <p14:cNvContentPartPr/>
              <p14:nvPr userDrawn="1"/>
            </p14:nvContentPartPr>
            <p14:xfrm>
              <a:off x="2912413" y="2313510"/>
              <a:ext cx="297916" cy="8244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3407" y="2304470"/>
                <a:ext cx="315568" cy="1001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8DFEAF9-3C9A-4305-9782-3EE91C933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2986" y="1947249"/>
            <a:ext cx="11897916" cy="859205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rgbClr val="408E93"/>
                </a:solidFill>
                <a:latin typeface="Agency FB" panose="020B05030202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14:cNvPr>
              <p14:cNvContentPartPr/>
              <p14:nvPr userDrawn="1"/>
            </p14:nvContentPartPr>
            <p14:xfrm>
              <a:off x="7560095" y="8394452"/>
              <a:ext cx="310095" cy="33728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1091" y="8385576"/>
                <a:ext cx="327743" cy="51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14:cNvPr>
              <p14:cNvContentPartPr/>
              <p14:nvPr userDrawn="1"/>
            </p14:nvContentPartPr>
            <p14:xfrm>
              <a:off x="9134129" y="214726"/>
              <a:ext cx="37474" cy="625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5121" y="199101"/>
                <a:ext cx="55130" cy="3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14:cNvPr>
              <p14:cNvContentPartPr/>
              <p14:nvPr userDrawn="1"/>
            </p14:nvContentPartPr>
            <p14:xfrm>
              <a:off x="6122176" y="12608776"/>
              <a:ext cx="25295" cy="16864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3142" y="12599993"/>
                <a:ext cx="43002" cy="34079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</a:extLst>
          </p:cNvPr>
          <p:cNvSpPr/>
          <p:nvPr userDrawn="1"/>
        </p:nvSpPr>
        <p:spPr>
          <a:xfrm>
            <a:off x="0" y="3"/>
            <a:ext cx="15863888" cy="11898313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705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BFFD68-E7DA-43A0-A762-8DE3799F6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2986" y="2969228"/>
            <a:ext cx="11897916" cy="6976605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14:cNvPr>
              <p14:cNvContentPartPr/>
              <p14:nvPr userDrawn="1"/>
            </p14:nvContentPartPr>
            <p14:xfrm>
              <a:off x="4275423" y="12674931"/>
              <a:ext cx="468" cy="62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3723" y="12659306"/>
                <a:ext cx="23400" cy="3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14:cNvPr>
              <p14:cNvContentPartPr/>
              <p14:nvPr userDrawn="1"/>
            </p14:nvContentPartPr>
            <p14:xfrm>
              <a:off x="2912413" y="2313510"/>
              <a:ext cx="297916" cy="8244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3407" y="2304470"/>
                <a:ext cx="315568" cy="1001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8DFEAF9-3C9A-4305-9782-3EE91C933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2986" y="1947249"/>
            <a:ext cx="11897916" cy="859205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rgbClr val="408E93"/>
                </a:solidFill>
                <a:latin typeface="Agency FB" panose="020B05030202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14:cNvPr>
              <p14:cNvContentPartPr/>
              <p14:nvPr userDrawn="1"/>
            </p14:nvContentPartPr>
            <p14:xfrm>
              <a:off x="7560095" y="8394452"/>
              <a:ext cx="310095" cy="33728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1091" y="8385576"/>
                <a:ext cx="327743" cy="51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14:cNvPr>
              <p14:cNvContentPartPr/>
              <p14:nvPr userDrawn="1"/>
            </p14:nvContentPartPr>
            <p14:xfrm>
              <a:off x="9134129" y="214726"/>
              <a:ext cx="37474" cy="625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5121" y="199101"/>
                <a:ext cx="55130" cy="3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14:cNvPr>
              <p14:cNvContentPartPr/>
              <p14:nvPr userDrawn="1"/>
            </p14:nvContentPartPr>
            <p14:xfrm>
              <a:off x="6122176" y="12608776"/>
              <a:ext cx="25295" cy="16864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3142" y="12599993"/>
                <a:ext cx="43002" cy="34079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</a:extLst>
          </p:cNvPr>
          <p:cNvSpPr/>
          <p:nvPr userDrawn="1"/>
        </p:nvSpPr>
        <p:spPr>
          <a:xfrm>
            <a:off x="0" y="3"/>
            <a:ext cx="15863888" cy="11898313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75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12A5-4A94-4AD1-8E4A-1EA129F9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6721-7958-497F-BDBF-202EA49F1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0A16-F783-4588-B672-5058DF08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50778-6411-40BC-969D-A8D237ED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D5302-3190-447A-93C9-69054625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4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55D5-7F7F-4923-B13A-FB14C907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80" y="2966318"/>
            <a:ext cx="13682603" cy="49493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3E33-C1C5-4903-B6A0-5DCA0E5D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380" y="7962508"/>
            <a:ext cx="13682603" cy="26027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EEB41-7B20-4E9D-854C-61E519F5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B4E84-AF49-469B-BA25-009B696C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71073-1660-4665-AD08-B1F6EEEC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4BBC-F386-4C51-801D-CF55F338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1EA36-CB65-4957-AC4D-117C8B55F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0643" y="3167375"/>
            <a:ext cx="6742152" cy="754937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1E4BF-C484-4876-8267-5595D1433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1094" y="3167375"/>
            <a:ext cx="6742152" cy="754937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81A05-B3B3-484A-B9A2-C693BFC1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2926F-1DF1-4A3A-B966-52626B39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902F3-1A49-445A-A094-55BF9A3A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F405-2652-4BEF-A9E4-BCBF252A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709" y="633477"/>
            <a:ext cx="13682603" cy="2299791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98658-AC9F-419A-9D28-703117D9C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710" y="2916741"/>
            <a:ext cx="6711168" cy="14294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BF43B-ACB8-4022-9478-4B58FB2A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710" y="4346189"/>
            <a:ext cx="6711168" cy="639259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47381A-DF82-4E57-86F2-79DDC1FDB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31093" y="2916741"/>
            <a:ext cx="6744219" cy="14294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5A9D4-5434-4053-BEF7-D8D6112F6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31093" y="4346189"/>
            <a:ext cx="6744219" cy="639259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203A2-768C-4C32-B8C9-5731FBE9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F5DD0-FF5E-4C8E-BF51-AAA6F15F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89CD3-37F2-4CFC-B1A1-89865714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0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9A825-7557-4500-8CCD-1373C95F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43" y="633477"/>
            <a:ext cx="13682603" cy="229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4F931-B635-4B85-BE10-74008338E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643" y="3167375"/>
            <a:ext cx="13682603" cy="7549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E95C-FC17-478C-AA9E-710213A4F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0642" y="11027975"/>
            <a:ext cx="3569375" cy="63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F23A-3D24-42D3-8F1A-75A13C888D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4E31F-5B11-490E-AD3F-BE92E0F2D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4913" y="11027975"/>
            <a:ext cx="5354062" cy="63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D7FA-F9F4-4DC4-9791-ACD495680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871" y="11027975"/>
            <a:ext cx="3569375" cy="63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7781-12D9-4CDB-9AAE-83636CBD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4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customXml" Target="../ink/ink26.xml"/><Relationship Id="rId4" Type="http://schemas.openxmlformats.org/officeDocument/2006/relationships/hyperlink" Target="https://www.halopedia.org/Ear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0B54828E-EC1B-461C-AB28-7ED508F1CAB5}"/>
              </a:ext>
            </a:extLst>
          </p:cNvPr>
          <p:cNvSpPr txBox="1"/>
          <p:nvPr/>
        </p:nvSpPr>
        <p:spPr>
          <a:xfrm>
            <a:off x="10635986" y="3589793"/>
            <a:ext cx="4453183" cy="2648933"/>
          </a:xfrm>
          <a:prstGeom prst="rect">
            <a:avLst/>
          </a:prstGeom>
          <a:solidFill>
            <a:schemeClr val="accent1">
              <a:lumMod val="5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1CCB4-5A42-4506-A2DE-4A66CDA93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225" y="3472927"/>
            <a:ext cx="3460317" cy="2470060"/>
          </a:xfrm>
        </p:spPr>
        <p:txBody>
          <a:bodyPr/>
          <a:lstStyle/>
          <a:p>
            <a:r>
              <a:rPr lang="sk-SK" sz="1400" dirty="0"/>
              <a:t>Grafické usporiadanie posteru je ľubovoľné. Textu musí byť primerané množstvo. Musí obsahovať dostatočný počet slov na to aby ste zachytili gro teórie viažucej sa k danej téme. Vysvetlili problém ktorým sa zaoberáte a poskytli riešenie.</a:t>
            </a:r>
          </a:p>
          <a:p>
            <a:pPr algn="just"/>
            <a:r>
              <a:rPr lang="sk-SK" sz="1400" dirty="0"/>
              <a:t>Veľkosť písma je 12-14, pričom nie je vhodné ísť na menšiu veľkosť alebo väčšiu. Počet slov ktoré musia byť na </a:t>
            </a:r>
            <a:r>
              <a:rPr lang="sk-SK" sz="1400" dirty="0" err="1"/>
              <a:t>posteri</a:t>
            </a:r>
            <a:r>
              <a:rPr lang="sk-SK" sz="1400" dirty="0"/>
              <a:t> je minimálne  200. </a:t>
            </a:r>
          </a:p>
          <a:p>
            <a:r>
              <a:rPr lang="sk-SK" sz="1400" dirty="0"/>
              <a:t>Veľkosť použitej snímky </a:t>
            </a:r>
            <a:r>
              <a:rPr lang="sk-SK" sz="1400" dirty="0" err="1"/>
              <a:t>šxv</a:t>
            </a:r>
            <a:r>
              <a:rPr lang="sk-SK" sz="1400" dirty="0"/>
              <a:t> (19x33 cm).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14:cNvPr>
              <p14:cNvContentPartPr/>
              <p14:nvPr/>
            </p14:nvContentPartPr>
            <p14:xfrm>
              <a:off x="-3428678" y="13679644"/>
              <a:ext cx="360" cy="9720"/>
            </p14:xfrm>
          </p:contentPart>
        </mc:Choice>
        <mc:Fallback>
          <p:pic>
            <p:nvPicPr>
              <p:cNvPr id="7" name="Ink 6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437678" y="13670644"/>
                <a:ext cx="18000" cy="27360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Straight Connector 14" descr="Straight Connector&#10;">
            <a:extLst>
              <a:ext uri="{FF2B5EF4-FFF2-40B4-BE49-F238E27FC236}">
                <a16:creationId xmlns:a16="http://schemas.microsoft.com/office/drawing/2014/main" id="{8F2F4B2C-FE61-4FA3-8045-22A4CA454824}"/>
              </a:ext>
            </a:extLst>
          </p:cNvPr>
          <p:cNvCxnSpPr>
            <a:cxnSpLocks/>
          </p:cNvCxnSpPr>
          <p:nvPr/>
        </p:nvCxnSpPr>
        <p:spPr>
          <a:xfrm>
            <a:off x="871009" y="3388819"/>
            <a:ext cx="4374230" cy="0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ncircled red dot">
            <a:extLst>
              <a:ext uri="{FF2B5EF4-FFF2-40B4-BE49-F238E27FC236}">
                <a16:creationId xmlns:a16="http://schemas.microsoft.com/office/drawing/2014/main" id="{430157DC-AA3D-44C1-BC60-E2120D501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557" y="3263303"/>
            <a:ext cx="276225" cy="27622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E1FE317-8570-4C97-849A-322043F64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6" y="2922164"/>
            <a:ext cx="3324726" cy="466657"/>
          </a:xfrm>
        </p:spPr>
        <p:txBody>
          <a:bodyPr/>
          <a:lstStyle/>
          <a:p>
            <a:r>
              <a:rPr lang="sk-SK" dirty="0"/>
              <a:t>úvod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CCE14CC-341B-4678-910A-C0BFBC40C034}"/>
              </a:ext>
            </a:extLst>
          </p:cNvPr>
          <p:cNvSpPr txBox="1">
            <a:spLocks/>
          </p:cNvSpPr>
          <p:nvPr/>
        </p:nvSpPr>
        <p:spPr>
          <a:xfrm>
            <a:off x="10869943" y="3702349"/>
            <a:ext cx="4063493" cy="85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400" dirty="0"/>
              <a:t>Je dôležité dať si pozor na citovanie použitých obrázkov, pokiaľ tieto nie sú Vašou vlastnou tvorbou.</a:t>
            </a:r>
          </a:p>
          <a:p>
            <a:pPr algn="r"/>
            <a:endParaRPr lang="sk-SK" sz="1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C3F2873-5BAD-4814-AE16-5CA2CC812996}"/>
              </a:ext>
            </a:extLst>
          </p:cNvPr>
          <p:cNvSpPr txBox="1">
            <a:spLocks/>
          </p:cNvSpPr>
          <p:nvPr/>
        </p:nvSpPr>
        <p:spPr>
          <a:xfrm>
            <a:off x="10921042" y="4659844"/>
            <a:ext cx="4063493" cy="1569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400" dirty="0"/>
              <a:t>Pre tvorbu posteru je možné samozrejme použiť aj celkom iný program, dôležité však je hlavne dodržať základné podmienky pre veľkosť výsledného posteru (19x33 cm), minimálnu veľkosť písma (12-14) a počet slov (minimálne 150), a výsledný poster dosať vo formáte .</a:t>
            </a:r>
            <a:r>
              <a:rPr lang="sk-SK" sz="1400" dirty="0" err="1"/>
              <a:t>png</a:t>
            </a:r>
            <a:endParaRPr lang="sk-SK" sz="1400" dirty="0"/>
          </a:p>
          <a:p>
            <a:pPr algn="r"/>
            <a:endParaRPr lang="sk-SK" sz="1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AE2651-BF13-4C15-891E-963DF8D85065}"/>
              </a:ext>
            </a:extLst>
          </p:cNvPr>
          <p:cNvSpPr txBox="1">
            <a:spLocks/>
          </p:cNvSpPr>
          <p:nvPr/>
        </p:nvSpPr>
        <p:spPr>
          <a:xfrm>
            <a:off x="756709" y="602165"/>
            <a:ext cx="8014612" cy="1158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sk-SK" sz="4800" dirty="0">
                <a:solidFill>
                  <a:srgbClr val="FFFF00"/>
                </a:solidFill>
              </a:rPr>
              <a:t>Názov, nadpis, nadpis názov a nadpis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AFE90D-BAC6-4D54-8BFD-E1F24AAE8500}"/>
              </a:ext>
            </a:extLst>
          </p:cNvPr>
          <p:cNvSpPr txBox="1">
            <a:spLocks/>
          </p:cNvSpPr>
          <p:nvPr/>
        </p:nvSpPr>
        <p:spPr>
          <a:xfrm>
            <a:off x="753466" y="1223655"/>
            <a:ext cx="8014612" cy="1158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sk-SK" sz="4800" dirty="0">
                <a:solidFill>
                  <a:schemeClr val="bg1"/>
                </a:solidFill>
              </a:rPr>
              <a:t>Meno a priezvisko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4" descr="Straight Connector&#10;">
            <a:extLst>
              <a:ext uri="{FF2B5EF4-FFF2-40B4-BE49-F238E27FC236}">
                <a16:creationId xmlns:a16="http://schemas.microsoft.com/office/drawing/2014/main" id="{3BB11F1E-BF1F-42F8-ABD9-B29B011D48E3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9779126" y="3326659"/>
            <a:ext cx="5310043" cy="0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0540251-325C-446F-A813-03014F78C431}"/>
              </a:ext>
            </a:extLst>
          </p:cNvPr>
          <p:cNvSpPr txBox="1">
            <a:spLocks/>
          </p:cNvSpPr>
          <p:nvPr/>
        </p:nvSpPr>
        <p:spPr>
          <a:xfrm>
            <a:off x="10635986" y="2846914"/>
            <a:ext cx="4453183" cy="3416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sk-SK" dirty="0"/>
              <a:t>Navrhované riešenie</a:t>
            </a:r>
            <a:endParaRPr lang="en-US" dirty="0"/>
          </a:p>
        </p:txBody>
      </p:sp>
      <p:pic>
        <p:nvPicPr>
          <p:cNvPr id="14" name="Picture 15" descr="Encircled red dot">
            <a:extLst>
              <a:ext uri="{FF2B5EF4-FFF2-40B4-BE49-F238E27FC236}">
                <a16:creationId xmlns:a16="http://schemas.microsoft.com/office/drawing/2014/main" id="{E2CC6EC4-ECAA-4A95-944F-33E0CF45F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01" y="3188546"/>
            <a:ext cx="276225" cy="276225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A474D232-AED6-4147-912C-2827F03FBC73}"/>
              </a:ext>
            </a:extLst>
          </p:cNvPr>
          <p:cNvSpPr txBox="1"/>
          <p:nvPr/>
        </p:nvSpPr>
        <p:spPr>
          <a:xfrm>
            <a:off x="10610305" y="8463595"/>
            <a:ext cx="4453183" cy="2648933"/>
          </a:xfrm>
          <a:prstGeom prst="rect">
            <a:avLst/>
          </a:prstGeom>
          <a:solidFill>
            <a:schemeClr val="accent1">
              <a:lumMod val="5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cxnSp>
        <p:nvCxnSpPr>
          <p:cNvPr id="19" name="Straight Connector 14" descr="Straight Connector&#10;">
            <a:extLst>
              <a:ext uri="{FF2B5EF4-FFF2-40B4-BE49-F238E27FC236}">
                <a16:creationId xmlns:a16="http://schemas.microsoft.com/office/drawing/2014/main" id="{46531503-0431-42AF-A996-3B5B4397042D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0167132" y="8317781"/>
            <a:ext cx="4817403" cy="7704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A19D068-F38B-43AD-A3CB-FA61E02B9466}"/>
              </a:ext>
            </a:extLst>
          </p:cNvPr>
          <p:cNvSpPr txBox="1">
            <a:spLocks/>
          </p:cNvSpPr>
          <p:nvPr/>
        </p:nvSpPr>
        <p:spPr>
          <a:xfrm>
            <a:off x="10610305" y="7720716"/>
            <a:ext cx="4453183" cy="3416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sk-SK" dirty="0"/>
              <a:t>Záver</a:t>
            </a:r>
            <a:endParaRPr lang="en-US" dirty="0"/>
          </a:p>
        </p:txBody>
      </p:sp>
      <p:pic>
        <p:nvPicPr>
          <p:cNvPr id="22" name="Picture 15" descr="Encircled red dot">
            <a:extLst>
              <a:ext uri="{FF2B5EF4-FFF2-40B4-BE49-F238E27FC236}">
                <a16:creationId xmlns:a16="http://schemas.microsoft.com/office/drawing/2014/main" id="{FD16FFEF-BA8E-4A7A-84C9-B28D1DE4F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07" y="8187372"/>
            <a:ext cx="276225" cy="276225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45CCE502-9575-4852-BE21-05AE4B31DA1C}"/>
              </a:ext>
            </a:extLst>
          </p:cNvPr>
          <p:cNvSpPr txBox="1">
            <a:spLocks/>
          </p:cNvSpPr>
          <p:nvPr/>
        </p:nvSpPr>
        <p:spPr>
          <a:xfrm>
            <a:off x="654227" y="8401887"/>
            <a:ext cx="3460317" cy="247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/>
              <a:t>Grafické usporiadanie posteru je ľubovoľné. Textu musí byť primerané množstvo. Musí obsahovať dostatočný počet slov na to aby ste zachytili gro teórie viažucej sa k danej téme. Vysvetlili problém ktorým sa zaoberáte a poskytli riešenie.</a:t>
            </a:r>
          </a:p>
          <a:p>
            <a:pPr algn="just"/>
            <a:r>
              <a:rPr lang="sk-SK" sz="1400"/>
              <a:t>Veľkosť písma je 12-14, pričom nie je vhodné ísť na menšiu veľkosť alebo väčšiu. Počet slov ktoré musia byť na posteri je minimálne 150. </a:t>
            </a:r>
          </a:p>
          <a:p>
            <a:r>
              <a:rPr lang="sk-SK" sz="1400"/>
              <a:t>Veľkosť použitej snímky šxv (19x33 cm). </a:t>
            </a:r>
            <a:endParaRPr lang="sk-SK" sz="1400" dirty="0"/>
          </a:p>
        </p:txBody>
      </p:sp>
      <p:cxnSp>
        <p:nvCxnSpPr>
          <p:cNvPr id="24" name="Straight Connector 14" descr="Straight Connector&#10;">
            <a:extLst>
              <a:ext uri="{FF2B5EF4-FFF2-40B4-BE49-F238E27FC236}">
                <a16:creationId xmlns:a16="http://schemas.microsoft.com/office/drawing/2014/main" id="{42DE7494-A797-4514-9D53-23152BFF22E5}"/>
              </a:ext>
            </a:extLst>
          </p:cNvPr>
          <p:cNvCxnSpPr>
            <a:cxnSpLocks/>
          </p:cNvCxnSpPr>
          <p:nvPr/>
        </p:nvCxnSpPr>
        <p:spPr>
          <a:xfrm>
            <a:off x="775011" y="8317779"/>
            <a:ext cx="4374230" cy="0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5" descr="Encircled red dot">
            <a:extLst>
              <a:ext uri="{FF2B5EF4-FFF2-40B4-BE49-F238E27FC236}">
                <a16:creationId xmlns:a16="http://schemas.microsoft.com/office/drawing/2014/main" id="{C43ADC4C-2BB5-4FF2-844E-B545B3757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59" y="8192263"/>
            <a:ext cx="276225" cy="27622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B8A33E9E-832C-488A-B1E3-7DFA3C397282}"/>
              </a:ext>
            </a:extLst>
          </p:cNvPr>
          <p:cNvSpPr txBox="1">
            <a:spLocks/>
          </p:cNvSpPr>
          <p:nvPr/>
        </p:nvSpPr>
        <p:spPr>
          <a:xfrm>
            <a:off x="657468" y="7851124"/>
            <a:ext cx="3324726" cy="466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sk-SK" dirty="0"/>
              <a:t>Definovanie problému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3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930_TF16401558" id="{EA11AF0B-895F-4FC3-A0BD-7D76E64586A5}" vid="{A6843F01-8535-4EE1-B3EA-3D95DFD6E9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3D powerpointová prezentácia (model Hubblovho ďalekohľadu)</Template>
  <TotalTime>18</TotalTime>
  <Words>232</Words>
  <Application>Microsoft Office PowerPoint</Application>
  <PresentationFormat>Vlastná</PresentationFormat>
  <Paragraphs>15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Agency FB</vt:lpstr>
      <vt:lpstr>Arial</vt:lpstr>
      <vt:lpstr>Calibri</vt:lpstr>
      <vt:lpstr>Calibri Light</vt:lpstr>
      <vt:lpstr>Segoe UI Light</vt:lpstr>
      <vt:lpstr>Motív Office</vt:lpstr>
      <vt:lpstr>úvod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kristina.gerulova@gmail.com</dc:creator>
  <cp:lastModifiedBy>kristina.gerulova@gmail.com</cp:lastModifiedBy>
  <cp:revision>2</cp:revision>
  <dcterms:created xsi:type="dcterms:W3CDTF">2021-01-17T12:54:07Z</dcterms:created>
  <dcterms:modified xsi:type="dcterms:W3CDTF">2021-01-17T13:12:17Z</dcterms:modified>
</cp:coreProperties>
</file>