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7" r:id="rId2"/>
    <p:sldId id="299" r:id="rId3"/>
    <p:sldId id="300" r:id="rId4"/>
    <p:sldId id="302" r:id="rId5"/>
    <p:sldId id="303" r:id="rId6"/>
    <p:sldId id="304" r:id="rId7"/>
    <p:sldId id="305" r:id="rId8"/>
    <p:sldId id="309" r:id="rId9"/>
    <p:sldId id="313" r:id="rId10"/>
    <p:sldId id="314" r:id="rId11"/>
    <p:sldId id="315" r:id="rId12"/>
    <p:sldId id="316" r:id="rId13"/>
    <p:sldId id="317" r:id="rId14"/>
    <p:sldId id="295" r:id="rId15"/>
    <p:sldId id="318" r:id="rId16"/>
    <p:sldId id="298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00"/>
    <a:srgbClr val="AEAD9F"/>
    <a:srgbClr val="777777"/>
    <a:srgbClr val="96969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17" autoAdjust="0"/>
  </p:normalViewPr>
  <p:slideViewPr>
    <p:cSldViewPr snapToGrid="0">
      <p:cViewPr>
        <p:scale>
          <a:sx n="102" d="100"/>
          <a:sy n="102" d="100"/>
        </p:scale>
        <p:origin x="-204" y="-294"/>
      </p:cViewPr>
      <p:guideLst>
        <p:guide orient="horz" pos="1003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A9FE3-544C-4816-BB83-20051CCDD03B}" type="doc">
      <dgm:prSet loTypeId="urn:microsoft.com/office/officeart/2005/8/layout/pyramid2" loCatId="list" qsTypeId="urn:microsoft.com/office/officeart/2005/8/quickstyle/simple1#1" qsCatId="simple" csTypeId="urn:microsoft.com/office/officeart/2005/8/colors/accent2_2" csCatId="accent2" phldr="1"/>
      <dgm:spPr/>
    </dgm:pt>
    <dgm:pt modelId="{8D3BA0DD-F458-43EE-A0FD-F77555909173}">
      <dgm:prSet phldrT="[Text]" custT="1"/>
      <dgm:spPr>
        <a:xfrm>
          <a:off x="3709093" y="3062532"/>
          <a:ext cx="5147858" cy="140637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2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BAKALÁRSKE ŠTÚDIUM (Bc.):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3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sk-SK" sz="2400" b="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Priemyselné manažérstvo</a:t>
          </a:r>
        </a:p>
        <a:p>
          <a:pPr marL="269875" indent="-269875"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2400" b="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- 	Personálna práca v priemyselnom podniku</a:t>
          </a:r>
          <a:endParaRPr lang="sk-SK" sz="2400" b="0" spc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4CDA758-54DC-4860-993B-BE52AE565C1E}" type="parTrans" cxnId="{566AA99E-65CC-4A48-9024-D3E35CF21C1D}">
      <dgm:prSet/>
      <dgm:spPr/>
      <dgm:t>
        <a:bodyPr/>
        <a:lstStyle/>
        <a:p>
          <a:endParaRPr lang="sk-SK"/>
        </a:p>
      </dgm:t>
    </dgm:pt>
    <dgm:pt modelId="{03FA45FB-8AE5-4847-B0CB-9BC344E5A4D1}" type="sibTrans" cxnId="{566AA99E-65CC-4A48-9024-D3E35CF21C1D}">
      <dgm:prSet/>
      <dgm:spPr/>
      <dgm:t>
        <a:bodyPr/>
        <a:lstStyle/>
        <a:p>
          <a:endParaRPr lang="sk-SK"/>
        </a:p>
      </dgm:t>
    </dgm:pt>
    <dgm:pt modelId="{CBBA0691-1CD5-408A-9A70-07077ED4807D}" type="pres">
      <dgm:prSet presAssocID="{FAAA9FE3-544C-4816-BB83-20051CCDD03B}" presName="compositeShape" presStyleCnt="0">
        <dgm:presLayoutVars>
          <dgm:dir/>
          <dgm:resizeHandles/>
        </dgm:presLayoutVars>
      </dgm:prSet>
      <dgm:spPr/>
    </dgm:pt>
    <dgm:pt modelId="{9DDE81BC-465D-426C-9A15-1EE5E2FAF90E}" type="pres">
      <dgm:prSet presAssocID="{FAAA9FE3-544C-4816-BB83-20051CCDD03B}" presName="pyramid" presStyleLbl="node1" presStyleIdx="0" presStyleCnt="1" custScaleX="129580" custLinFactNeighborX="751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434345" y="0"/>
          <a:ext cx="6204290" cy="4788000"/>
        </a:xfrm>
        <a:prstGeom prst="triangle">
          <a:avLst/>
        </a:prstGeom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/>
        </a:p>
      </dgm:t>
    </dgm:pt>
    <dgm:pt modelId="{23451B07-774D-4DCB-91E9-ABFA28676B0D}" type="pres">
      <dgm:prSet presAssocID="{FAAA9FE3-544C-4816-BB83-20051CCDD03B}" presName="theList" presStyleCnt="0"/>
      <dgm:spPr/>
    </dgm:pt>
    <dgm:pt modelId="{E5E84B82-55AE-4458-8AD1-95CBFA6B9A95}" type="pres">
      <dgm:prSet presAssocID="{8D3BA0DD-F458-43EE-A0FD-F77555909173}" presName="aNode" presStyleLbl="fgAcc1" presStyleIdx="0" presStyleCnt="1" custScaleX="167746" custScaleY="49232" custLinFactY="7610" custLinFactNeighborX="21418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EFEC538B-C380-499D-A5EE-B28F78E2B072}" type="pres">
      <dgm:prSet presAssocID="{8D3BA0DD-F458-43EE-A0FD-F77555909173}" presName="aSpace" presStyleCnt="0"/>
      <dgm:spPr/>
    </dgm:pt>
  </dgm:ptLst>
  <dgm:cxnLst>
    <dgm:cxn modelId="{566AA99E-65CC-4A48-9024-D3E35CF21C1D}" srcId="{FAAA9FE3-544C-4816-BB83-20051CCDD03B}" destId="{8D3BA0DD-F458-43EE-A0FD-F77555909173}" srcOrd="0" destOrd="0" parTransId="{94CDA758-54DC-4860-993B-BE52AE565C1E}" sibTransId="{03FA45FB-8AE5-4847-B0CB-9BC344E5A4D1}"/>
    <dgm:cxn modelId="{66A6954A-15B8-4AEB-8FE1-3D50F8441682}" type="presOf" srcId="{8D3BA0DD-F458-43EE-A0FD-F77555909173}" destId="{E5E84B82-55AE-4458-8AD1-95CBFA6B9A95}" srcOrd="0" destOrd="0" presId="urn:microsoft.com/office/officeart/2005/8/layout/pyramid2"/>
    <dgm:cxn modelId="{039A736A-8114-4F13-8954-64A0856AE7C1}" type="presOf" srcId="{FAAA9FE3-544C-4816-BB83-20051CCDD03B}" destId="{CBBA0691-1CD5-408A-9A70-07077ED4807D}" srcOrd="0" destOrd="0" presId="urn:microsoft.com/office/officeart/2005/8/layout/pyramid2"/>
    <dgm:cxn modelId="{BE2A626D-430F-4C3B-BC1F-8570EB68FBFA}" type="presParOf" srcId="{CBBA0691-1CD5-408A-9A70-07077ED4807D}" destId="{9DDE81BC-465D-426C-9A15-1EE5E2FAF90E}" srcOrd="0" destOrd="0" presId="urn:microsoft.com/office/officeart/2005/8/layout/pyramid2"/>
    <dgm:cxn modelId="{C1A40489-9BEA-4C7B-9E98-27B70A9087CD}" type="presParOf" srcId="{CBBA0691-1CD5-408A-9A70-07077ED4807D}" destId="{23451B07-774D-4DCB-91E9-ABFA28676B0D}" srcOrd="1" destOrd="0" presId="urn:microsoft.com/office/officeart/2005/8/layout/pyramid2"/>
    <dgm:cxn modelId="{163A3AE7-E3C3-4C40-B518-CDC903EFF067}" type="presParOf" srcId="{23451B07-774D-4DCB-91E9-ABFA28676B0D}" destId="{E5E84B82-55AE-4458-8AD1-95CBFA6B9A95}" srcOrd="0" destOrd="0" presId="urn:microsoft.com/office/officeart/2005/8/layout/pyramid2"/>
    <dgm:cxn modelId="{C178BB42-6AFA-4BCC-86DF-AD3DFD8CABF1}" type="presParOf" srcId="{23451B07-774D-4DCB-91E9-ABFA28676B0D}" destId="{EFEC538B-C380-499D-A5EE-B28F78E2B07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47610-346D-46EE-BBA5-539A1D64B91F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2F181C9C-0511-46AC-945D-112292CBAA6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ZÁKLADNÉ VEDOMOSTI</a:t>
          </a:r>
          <a:r>
            <a:rPr lang="sk-SK" sz="2000" b="1" kern="1200" spc="300" dirty="0" smtClean="0">
              <a:ln w="11430"/>
              <a:effectLst/>
              <a:latin typeface="Times New Roman" pitchFamily="18" charset="0"/>
              <a:ea typeface="+mn-ea"/>
              <a:cs typeface="Times New Roman" pitchFamily="18" charset="0"/>
            </a:rPr>
            <a:t>:</a:t>
          </a:r>
          <a:endParaRPr lang="sk-SK" sz="2000" b="1" kern="1200" spc="300" dirty="0">
            <a:ln w="11430"/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3749ED5-8886-4A38-8F2F-47D25DBB81EA}" type="parTrans" cxnId="{6412B283-C460-4D09-B4D3-3FAE1CE3AE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A072674B-6E51-429E-8C4B-779FDF8CAC16}" type="sibTrans" cxnId="{6412B283-C460-4D09-B4D3-3FAE1CE3AE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BDCDB864-288A-4273-B458-A3A7968016D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7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prírodovedné, technické, technologické a humanitné disciplíny:</a:t>
          </a:r>
          <a:endParaRPr lang="sk-SK" sz="17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77BC65-ED71-46F6-81B5-2BB5832DA739}" type="parTrans" cxnId="{D73EA2D3-D875-4870-8E75-73D2A8DD6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E6D1976B-E0B1-429F-8342-E8C6A5E3F932}" type="sibTrans" cxnId="{D73EA2D3-D875-4870-8E75-73D2A8DD6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C6E268AA-B3E6-4A01-8465-3B41E7C9255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ODBORNÉ VEDOMOSTI:</a:t>
          </a:r>
          <a:endParaRPr lang="sk-SK" sz="20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1EA4F-F928-4E0F-AAC2-FD0B7C722015}" type="parTrans" cxnId="{3318982B-CAA2-4AD5-B44F-E436B7A257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CCB04C96-5C64-497B-8C3F-0E442F5F9810}" type="sibTrans" cxnId="{3318982B-CAA2-4AD5-B44F-E436B7A257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5CC87953-BB99-4A22-A341-8A315EAA646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podnikové hospodárstvo;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A32CD4C3-4A6F-4432-999F-1851EBBF7D95}" type="parTrans" cxnId="{CAEEFCB0-D39B-4084-9439-1935891D3D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985B3EDF-8F26-407C-86D9-337B508E9D00}" type="sibTrans" cxnId="{CAEEFCB0-D39B-4084-9439-1935891D3D5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D854167F-7588-481B-9C9C-EFD4F206525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UPLATNENIE V PRAXI:</a:t>
          </a:r>
          <a:endParaRPr lang="sk-SK" sz="20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BF83C32-B71C-4F1A-A992-6C68093B7334}" type="parTrans" cxnId="{E9512B9B-8E81-46C9-B830-09554F7D44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D326974F-9BAB-4E9A-A715-6B9E913B29BA}" type="sibTrans" cxnId="{E9512B9B-8E81-46C9-B830-09554F7D44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9E4A557D-177E-4ED2-8401-83706FB2B9D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650" kern="1200" spc="300" dirty="0" smtClean="0">
              <a:latin typeface="Times New Roman" pitchFamily="18" charset="0"/>
              <a:cs typeface="Times New Roman" pitchFamily="18" charset="0"/>
            </a:rPr>
            <a:t>rôzne odvetvia priemyslu;</a:t>
          </a:r>
          <a:endParaRPr lang="sk-SK" sz="165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9E542830-BEF1-441C-82D2-9BD2BD9E1429}" type="parTrans" cxnId="{9A364147-B89D-49D7-BB32-8354E653CE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7B6F0129-22D2-47DE-AB35-BDB7E6CF5954}" type="sibTrans" cxnId="{9A364147-B89D-49D7-BB32-8354E653CE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5FEAC532-88AF-4A5F-A572-D4EA6E4C0D2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marketing;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52732A79-F750-49D2-93BD-F3E9A5D82FF7}" type="parTrans" cxnId="{A1F78E5F-B5B4-46CF-B513-D3D26995E71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05892F68-C5E1-4BBF-AE67-AB2139A2BF33}" type="sibTrans" cxnId="{A1F78E5F-B5B4-46CF-B513-D3D26995E71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541257E4-1BD5-43B6-BA74-960F714EC47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logistika;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B0E33428-1B57-43B6-BDB2-B058F170D9EB}" type="parTrans" cxnId="{AB52E200-0062-4A10-B9F9-4B789E9814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6C7A01B2-AF6F-4D58-A2D8-4B198A4598B6}" type="sibTrans" cxnId="{AB52E200-0062-4A10-B9F9-4B789E9814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8E93B71C-13FE-48DB-AA8C-CD09FC88DE9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účtovníctvo;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7AAD1FDF-FAB3-4BAE-A171-5841EFCB113D}" type="parTrans" cxnId="{4CD5DF7F-53A6-40F2-A963-4DCEAE8EB31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5C1213BC-14F7-41AD-96E7-52EBB9C397D1}" type="sibTrans" cxnId="{4CD5DF7F-53A6-40F2-A963-4DCEAE8EB31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D4A157EB-7FB6-491A-A801-5E1B944F9B9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7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informačné technológie;</a:t>
          </a:r>
          <a:endParaRPr lang="sk-SK" sz="17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F4C78390-BBDF-42B6-88B4-44882CE00669}" type="sibTrans" cxnId="{A34356A9-2A6A-4BCB-A127-B9D2055F1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13735CEF-FF5F-4E07-AC75-F954485AFACD}" type="parTrans" cxnId="{A34356A9-2A6A-4BCB-A127-B9D2055F1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EDE4A3F2-6FEC-4713-82D6-ED18678DE86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manažment výroby;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64D9F557-6CD2-45B3-8020-AB4BDD6D2C5B}" type="parTrans" cxnId="{C6AA6343-810E-4BE5-A9C8-32BE63C1A4BA}">
      <dgm:prSet/>
      <dgm:spPr/>
      <dgm:t>
        <a:bodyPr/>
        <a:lstStyle/>
        <a:p>
          <a:endParaRPr lang="sk-SK"/>
        </a:p>
      </dgm:t>
    </dgm:pt>
    <dgm:pt modelId="{8DD86FC7-9B2D-48C8-A42A-BA9C176AD3FC}" type="sibTrans" cxnId="{C6AA6343-810E-4BE5-A9C8-32BE63C1A4BA}">
      <dgm:prSet/>
      <dgm:spPr/>
      <dgm:t>
        <a:bodyPr/>
        <a:lstStyle/>
        <a:p>
          <a:endParaRPr lang="sk-SK"/>
        </a:p>
      </dgm:t>
    </dgm:pt>
    <dgm:pt modelId="{E9BC590E-569C-4D3B-A4D4-22D09AF12B4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a pod.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17A7572C-E4E1-4B81-805F-5F8A055F60BB}" type="parTrans" cxnId="{C9E1766B-E886-45FB-8C2B-27EF7E267BC5}">
      <dgm:prSet/>
      <dgm:spPr/>
      <dgm:t>
        <a:bodyPr/>
        <a:lstStyle/>
        <a:p>
          <a:endParaRPr lang="sk-SK"/>
        </a:p>
      </dgm:t>
    </dgm:pt>
    <dgm:pt modelId="{AA7623F7-A3E7-49B8-8DDF-EAFB401F6815}" type="sibTrans" cxnId="{C9E1766B-E886-45FB-8C2B-27EF7E267BC5}">
      <dgm:prSet/>
      <dgm:spPr/>
      <dgm:t>
        <a:bodyPr/>
        <a:lstStyle/>
        <a:p>
          <a:endParaRPr lang="sk-SK"/>
        </a:p>
      </dgm:t>
    </dgm:pt>
    <dgm:pt modelId="{6D15EB7C-C071-4713-9958-E3D6CB714DD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7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výrobné technológie;</a:t>
          </a:r>
          <a:endParaRPr lang="sk-SK" sz="17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BF65CB07-C983-4CCD-8330-CDC25DCF88E0}" type="parTrans" cxnId="{48B52608-36D8-4FB5-B25F-9FFA4EB5592B}">
      <dgm:prSet/>
      <dgm:spPr/>
      <dgm:t>
        <a:bodyPr/>
        <a:lstStyle/>
        <a:p>
          <a:endParaRPr lang="sk-SK"/>
        </a:p>
      </dgm:t>
    </dgm:pt>
    <dgm:pt modelId="{7EEA240B-8384-4EFF-816F-9C232AA340A5}" type="sibTrans" cxnId="{48B52608-36D8-4FB5-B25F-9FFA4EB5592B}">
      <dgm:prSet/>
      <dgm:spPr/>
      <dgm:t>
        <a:bodyPr/>
        <a:lstStyle/>
        <a:p>
          <a:endParaRPr lang="sk-SK"/>
        </a:p>
      </dgm:t>
    </dgm:pt>
    <dgm:pt modelId="{85C5DFDA-3E02-4666-996D-F9B38E06D3E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7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náuka o materiáloch;</a:t>
          </a:r>
          <a:endParaRPr lang="sk-SK" sz="17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C08CC2FA-0C1D-4704-9421-F481E7EDDCD5}" type="parTrans" cxnId="{129DADFE-249F-4151-B319-A427D165B1AC}">
      <dgm:prSet/>
      <dgm:spPr/>
      <dgm:t>
        <a:bodyPr/>
        <a:lstStyle/>
        <a:p>
          <a:endParaRPr lang="sk-SK"/>
        </a:p>
      </dgm:t>
    </dgm:pt>
    <dgm:pt modelId="{26D01340-2C25-4864-8B6F-7DECEA138DAA}" type="sibTrans" cxnId="{129DADFE-249F-4151-B319-A427D165B1AC}">
      <dgm:prSet/>
      <dgm:spPr/>
      <dgm:t>
        <a:bodyPr/>
        <a:lstStyle/>
        <a:p>
          <a:endParaRPr lang="sk-SK"/>
        </a:p>
      </dgm:t>
    </dgm:pt>
    <dgm:pt modelId="{5C7EEE9E-9DA4-4B52-9D12-F7E555E96EC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700" kern="1200" spc="300" dirty="0" smtClean="0">
              <a:latin typeface="Times New Roman" pitchFamily="18" charset="0"/>
              <a:cs typeface="Times New Roman" pitchFamily="18" charset="0"/>
            </a:rPr>
            <a:t>a pod.</a:t>
          </a:r>
          <a:endParaRPr lang="sk-SK" sz="17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6921D473-DE8F-4531-91A7-E13E8939B707}" type="parTrans" cxnId="{F8AF5E2D-8AAD-4598-9CAF-E119FF637FB7}">
      <dgm:prSet/>
      <dgm:spPr/>
      <dgm:t>
        <a:bodyPr/>
        <a:lstStyle/>
        <a:p>
          <a:endParaRPr lang="sk-SK"/>
        </a:p>
      </dgm:t>
    </dgm:pt>
    <dgm:pt modelId="{4AC9B154-B933-473A-A2D2-7BC21396077A}" type="sibTrans" cxnId="{F8AF5E2D-8AAD-4598-9CAF-E119FF637FB7}">
      <dgm:prSet/>
      <dgm:spPr/>
      <dgm:t>
        <a:bodyPr/>
        <a:lstStyle/>
        <a:p>
          <a:endParaRPr lang="sk-SK"/>
        </a:p>
      </dgm:t>
    </dgm:pt>
    <dgm:pt modelId="{9C6BEA80-1C5E-4B92-92A6-6A51D30E478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manažment podniku;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22E67387-C93A-46A7-B791-AC5A3E8A7220}" type="parTrans" cxnId="{F5F820E2-D96E-4A8F-96FE-6519E16FD271}">
      <dgm:prSet/>
      <dgm:spPr/>
      <dgm:t>
        <a:bodyPr/>
        <a:lstStyle/>
        <a:p>
          <a:endParaRPr lang="sk-SK"/>
        </a:p>
      </dgm:t>
    </dgm:pt>
    <dgm:pt modelId="{0A165CA1-F4EA-4BFC-B3AA-B28C84AD751B}" type="sibTrans" cxnId="{F5F820E2-D96E-4A8F-96FE-6519E16FD271}">
      <dgm:prSet/>
      <dgm:spPr/>
      <dgm:t>
        <a:bodyPr/>
        <a:lstStyle/>
        <a:p>
          <a:endParaRPr lang="sk-SK"/>
        </a:p>
      </dgm:t>
    </dgm:pt>
    <dgm:pt modelId="{4349E6BE-F4DF-45B7-B07C-B32DAD5280C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650" kern="1200" spc="300" dirty="0" smtClean="0">
              <a:latin typeface="Times New Roman" pitchFamily="18" charset="0"/>
              <a:cs typeface="Times New Roman" pitchFamily="18" charset="0"/>
            </a:rPr>
            <a:t>riadiace útvary nižších stupňov, technické útvary prevádzok a závodov, vedenie malých firiem, člen manažmentu jednotlivých zložiek podniku.</a:t>
          </a:r>
          <a:endParaRPr lang="sk-SK" sz="165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78D3766C-DA72-4F60-BACD-3E9509C13178}" type="parTrans" cxnId="{1F6073A2-E9DF-4E13-9C30-7838C3DE05F2}">
      <dgm:prSet/>
      <dgm:spPr/>
      <dgm:t>
        <a:bodyPr/>
        <a:lstStyle/>
        <a:p>
          <a:endParaRPr lang="sk-SK"/>
        </a:p>
      </dgm:t>
    </dgm:pt>
    <dgm:pt modelId="{CEF582EA-62C0-4D08-864F-141A94360B11}" type="sibTrans" cxnId="{1F6073A2-E9DF-4E13-9C30-7838C3DE05F2}">
      <dgm:prSet/>
      <dgm:spPr/>
      <dgm:t>
        <a:bodyPr/>
        <a:lstStyle/>
        <a:p>
          <a:endParaRPr lang="sk-SK"/>
        </a:p>
      </dgm:t>
    </dgm:pt>
    <dgm:pt modelId="{45E2ACC8-F6A8-47C7-928F-4331CD93BFB1}" type="pres">
      <dgm:prSet presAssocID="{B3147610-346D-46EE-BBA5-539A1D64B9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6D7390D-0695-41B1-B792-0C4A25AC31FA}" type="pres">
      <dgm:prSet presAssocID="{2F181C9C-0511-46AC-945D-112292CBAA66}" presName="node" presStyleLbl="node1" presStyleIdx="0" presStyleCnt="3" custLinFactNeighborX="-85659" custLinFactNeighborY="-16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0D6ED4-F699-4BEC-9C35-70E2517A07B7}" type="pres">
      <dgm:prSet presAssocID="{A072674B-6E51-429E-8C4B-779FDF8CAC16}" presName="sibTrans" presStyleCnt="0"/>
      <dgm:spPr/>
      <dgm:t>
        <a:bodyPr/>
        <a:lstStyle/>
        <a:p>
          <a:endParaRPr lang="sk-SK"/>
        </a:p>
      </dgm:t>
    </dgm:pt>
    <dgm:pt modelId="{A4D19DF2-B370-4378-9D0F-E972D47EBAF3}" type="pres">
      <dgm:prSet presAssocID="{C6E268AA-B3E6-4A01-8465-3B41E7C92558}" presName="node" presStyleLbl="node1" presStyleIdx="1" presStyleCnt="3" custLinFactNeighborX="-129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24B9BE3-621E-48C7-A879-0BDF2FA78E82}" type="pres">
      <dgm:prSet presAssocID="{CCB04C96-5C64-497B-8C3F-0E442F5F9810}" presName="sibTrans" presStyleCnt="0"/>
      <dgm:spPr/>
      <dgm:t>
        <a:bodyPr/>
        <a:lstStyle/>
        <a:p>
          <a:endParaRPr lang="sk-SK"/>
        </a:p>
      </dgm:t>
    </dgm:pt>
    <dgm:pt modelId="{37CA74FF-031E-4789-9614-1A267D1CE74C}" type="pres">
      <dgm:prSet presAssocID="{D854167F-7588-481B-9C9C-EFD4F2065259}" presName="node" presStyleLbl="node1" presStyleIdx="2" presStyleCnt="3" custLinFactNeighborX="9422" custLinFactNeighborY="4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111EDAA-B204-4FDB-995E-F247011B02E9}" type="presOf" srcId="{E9BC590E-569C-4D3B-A4D4-22D09AF12B4F}" destId="{A4D19DF2-B370-4378-9D0F-E972D47EBAF3}" srcOrd="0" destOrd="7" presId="urn:microsoft.com/office/officeart/2005/8/layout/hList6"/>
    <dgm:cxn modelId="{48B52608-36D8-4FB5-B25F-9FFA4EB5592B}" srcId="{2F181C9C-0511-46AC-945D-112292CBAA66}" destId="{6D15EB7C-C071-4713-9958-E3D6CB714DDE}" srcOrd="2" destOrd="0" parTransId="{BF65CB07-C983-4CCD-8330-CDC25DCF88E0}" sibTransId="{7EEA240B-8384-4EFF-816F-9C232AA340A5}"/>
    <dgm:cxn modelId="{4B89A34E-1148-4F10-B173-CCD230C9C100}" type="presOf" srcId="{85C5DFDA-3E02-4666-996D-F9B38E06D3E0}" destId="{66D7390D-0695-41B1-B792-0C4A25AC31FA}" srcOrd="0" destOrd="4" presId="urn:microsoft.com/office/officeart/2005/8/layout/hList6"/>
    <dgm:cxn modelId="{24412C1F-85F4-46DE-9C5C-A157CB455526}" type="presOf" srcId="{6D15EB7C-C071-4713-9958-E3D6CB714DDE}" destId="{66D7390D-0695-41B1-B792-0C4A25AC31FA}" srcOrd="0" destOrd="3" presId="urn:microsoft.com/office/officeart/2005/8/layout/hList6"/>
    <dgm:cxn modelId="{CAEEFCB0-D39B-4084-9439-1935891D3D5A}" srcId="{C6E268AA-B3E6-4A01-8465-3B41E7C92558}" destId="{5CC87953-BB99-4A22-A341-8A315EAA646B}" srcOrd="1" destOrd="0" parTransId="{A32CD4C3-4A6F-4432-999F-1851EBBF7D95}" sibTransId="{985B3EDF-8F26-407C-86D9-337B508E9D00}"/>
    <dgm:cxn modelId="{A34356A9-2A6A-4BCB-A127-B9D2055F1C26}" srcId="{2F181C9C-0511-46AC-945D-112292CBAA66}" destId="{D4A157EB-7FB6-491A-A801-5E1B944F9B94}" srcOrd="1" destOrd="0" parTransId="{13735CEF-FF5F-4E07-AC75-F954485AFACD}" sibTransId="{F4C78390-BBDF-42B6-88B4-44882CE00669}"/>
    <dgm:cxn modelId="{A1F78E5F-B5B4-46CF-B513-D3D26995E718}" srcId="{C6E268AA-B3E6-4A01-8465-3B41E7C92558}" destId="{5FEAC532-88AF-4A5F-A572-D4EA6E4C0D21}" srcOrd="3" destOrd="0" parTransId="{52732A79-F750-49D2-93BD-F3E9A5D82FF7}" sibTransId="{05892F68-C5E1-4BBF-AE67-AB2139A2BF33}"/>
    <dgm:cxn modelId="{E32B18F3-FAF7-49B1-A43B-AD5A658FB2A0}" type="presOf" srcId="{BDCDB864-288A-4273-B458-A3A7968016D2}" destId="{66D7390D-0695-41B1-B792-0C4A25AC31FA}" srcOrd="0" destOrd="1" presId="urn:microsoft.com/office/officeart/2005/8/layout/hList6"/>
    <dgm:cxn modelId="{A0698987-F53B-40E3-8F98-1A4DC9F62A55}" type="presOf" srcId="{9C6BEA80-1C5E-4B92-92A6-6A51D30E4780}" destId="{A4D19DF2-B370-4378-9D0F-E972D47EBAF3}" srcOrd="0" destOrd="1" presId="urn:microsoft.com/office/officeart/2005/8/layout/hList6"/>
    <dgm:cxn modelId="{C6B2B9EA-7BB6-4045-AA17-DB1536FDC483}" type="presOf" srcId="{5CC87953-BB99-4A22-A341-8A315EAA646B}" destId="{A4D19DF2-B370-4378-9D0F-E972D47EBAF3}" srcOrd="0" destOrd="2" presId="urn:microsoft.com/office/officeart/2005/8/layout/hList6"/>
    <dgm:cxn modelId="{1F6073A2-E9DF-4E13-9C30-7838C3DE05F2}" srcId="{D854167F-7588-481B-9C9C-EFD4F2065259}" destId="{4349E6BE-F4DF-45B7-B07C-B32DAD5280C1}" srcOrd="1" destOrd="0" parTransId="{78D3766C-DA72-4F60-BACD-3E9509C13178}" sibTransId="{CEF582EA-62C0-4D08-864F-141A94360B11}"/>
    <dgm:cxn modelId="{0838EE3E-0A84-49DB-96EC-6AB63275747B}" type="presOf" srcId="{4349E6BE-F4DF-45B7-B07C-B32DAD5280C1}" destId="{37CA74FF-031E-4789-9614-1A267D1CE74C}" srcOrd="0" destOrd="2" presId="urn:microsoft.com/office/officeart/2005/8/layout/hList6"/>
    <dgm:cxn modelId="{129DADFE-249F-4151-B319-A427D165B1AC}" srcId="{2F181C9C-0511-46AC-945D-112292CBAA66}" destId="{85C5DFDA-3E02-4666-996D-F9B38E06D3E0}" srcOrd="3" destOrd="0" parTransId="{C08CC2FA-0C1D-4704-9421-F481E7EDDCD5}" sibTransId="{26D01340-2C25-4864-8B6F-7DECEA138DAA}"/>
    <dgm:cxn modelId="{9A364147-B89D-49D7-BB32-8354E653CED8}" srcId="{D854167F-7588-481B-9C9C-EFD4F2065259}" destId="{9E4A557D-177E-4ED2-8401-83706FB2B9DF}" srcOrd="0" destOrd="0" parTransId="{9E542830-BEF1-441C-82D2-9BD2BD9E1429}" sibTransId="{7B6F0129-22D2-47DE-AB35-BDB7E6CF5954}"/>
    <dgm:cxn modelId="{C1DD1645-D491-4B29-A316-C183397D91DA}" type="presOf" srcId="{2F181C9C-0511-46AC-945D-112292CBAA66}" destId="{66D7390D-0695-41B1-B792-0C4A25AC31FA}" srcOrd="0" destOrd="0" presId="urn:microsoft.com/office/officeart/2005/8/layout/hList6"/>
    <dgm:cxn modelId="{74CE910F-6F80-4366-B916-974EB02BA4B2}" type="presOf" srcId="{EDE4A3F2-6FEC-4713-82D6-ED18678DE86F}" destId="{A4D19DF2-B370-4378-9D0F-E972D47EBAF3}" srcOrd="0" destOrd="3" presId="urn:microsoft.com/office/officeart/2005/8/layout/hList6"/>
    <dgm:cxn modelId="{12CFEAE0-7D75-4C43-A738-6E806AA94EB7}" type="presOf" srcId="{541257E4-1BD5-43B6-BA74-960F714EC47D}" destId="{A4D19DF2-B370-4378-9D0F-E972D47EBAF3}" srcOrd="0" destOrd="5" presId="urn:microsoft.com/office/officeart/2005/8/layout/hList6"/>
    <dgm:cxn modelId="{43E605A9-66BD-445D-A2C4-39953426684A}" type="presOf" srcId="{9E4A557D-177E-4ED2-8401-83706FB2B9DF}" destId="{37CA74FF-031E-4789-9614-1A267D1CE74C}" srcOrd="0" destOrd="1" presId="urn:microsoft.com/office/officeart/2005/8/layout/hList6"/>
    <dgm:cxn modelId="{1CBFCE3D-32AA-4F51-82F5-9CE43EB688E7}" type="presOf" srcId="{C6E268AA-B3E6-4A01-8465-3B41E7C92558}" destId="{A4D19DF2-B370-4378-9D0F-E972D47EBAF3}" srcOrd="0" destOrd="0" presId="urn:microsoft.com/office/officeart/2005/8/layout/hList6"/>
    <dgm:cxn modelId="{6412B283-C460-4D09-B4D3-3FAE1CE3AECC}" srcId="{B3147610-346D-46EE-BBA5-539A1D64B91F}" destId="{2F181C9C-0511-46AC-945D-112292CBAA66}" srcOrd="0" destOrd="0" parTransId="{03749ED5-8886-4A38-8F2F-47D25DBB81EA}" sibTransId="{A072674B-6E51-429E-8C4B-779FDF8CAC16}"/>
    <dgm:cxn modelId="{3318982B-CAA2-4AD5-B44F-E436B7A257BF}" srcId="{B3147610-346D-46EE-BBA5-539A1D64B91F}" destId="{C6E268AA-B3E6-4A01-8465-3B41E7C92558}" srcOrd="1" destOrd="0" parTransId="{5421EA4F-F928-4E0F-AAC2-FD0B7C722015}" sibTransId="{CCB04C96-5C64-497B-8C3F-0E442F5F9810}"/>
    <dgm:cxn modelId="{BD8EE662-66D0-4908-84D5-3138ADA042C8}" type="presOf" srcId="{5C7EEE9E-9DA4-4B52-9D12-F7E555E96ECC}" destId="{66D7390D-0695-41B1-B792-0C4A25AC31FA}" srcOrd="0" destOrd="5" presId="urn:microsoft.com/office/officeart/2005/8/layout/hList6"/>
    <dgm:cxn modelId="{C9E1766B-E886-45FB-8C2B-27EF7E267BC5}" srcId="{C6E268AA-B3E6-4A01-8465-3B41E7C92558}" destId="{E9BC590E-569C-4D3B-A4D4-22D09AF12B4F}" srcOrd="6" destOrd="0" parTransId="{17A7572C-E4E1-4B81-805F-5F8A055F60BB}" sibTransId="{AA7623F7-A3E7-49B8-8DDF-EAFB401F6815}"/>
    <dgm:cxn modelId="{F8AF5E2D-8AAD-4598-9CAF-E119FF637FB7}" srcId="{2F181C9C-0511-46AC-945D-112292CBAA66}" destId="{5C7EEE9E-9DA4-4B52-9D12-F7E555E96ECC}" srcOrd="4" destOrd="0" parTransId="{6921D473-DE8F-4531-91A7-E13E8939B707}" sibTransId="{4AC9B154-B933-473A-A2D2-7BC21396077A}"/>
    <dgm:cxn modelId="{4CD5DF7F-53A6-40F2-A963-4DCEAE8EB319}" srcId="{C6E268AA-B3E6-4A01-8465-3B41E7C92558}" destId="{8E93B71C-13FE-48DB-AA8C-CD09FC88DE97}" srcOrd="5" destOrd="0" parTransId="{7AAD1FDF-FAB3-4BAE-A171-5841EFCB113D}" sibTransId="{5C1213BC-14F7-41AD-96E7-52EBB9C397D1}"/>
    <dgm:cxn modelId="{C6AA6343-810E-4BE5-A9C8-32BE63C1A4BA}" srcId="{C6E268AA-B3E6-4A01-8465-3B41E7C92558}" destId="{EDE4A3F2-6FEC-4713-82D6-ED18678DE86F}" srcOrd="2" destOrd="0" parTransId="{64D9F557-6CD2-45B3-8020-AB4BDD6D2C5B}" sibTransId="{8DD86FC7-9B2D-48C8-A42A-BA9C176AD3FC}"/>
    <dgm:cxn modelId="{D9D88668-9DC8-492C-B513-5CD90D102531}" type="presOf" srcId="{B3147610-346D-46EE-BBA5-539A1D64B91F}" destId="{45E2ACC8-F6A8-47C7-928F-4331CD93BFB1}" srcOrd="0" destOrd="0" presId="urn:microsoft.com/office/officeart/2005/8/layout/hList6"/>
    <dgm:cxn modelId="{E9512B9B-8E81-46C9-B830-09554F7D4475}" srcId="{B3147610-346D-46EE-BBA5-539A1D64B91F}" destId="{D854167F-7588-481B-9C9C-EFD4F2065259}" srcOrd="2" destOrd="0" parTransId="{CBF83C32-B71C-4F1A-A992-6C68093B7334}" sibTransId="{D326974F-9BAB-4E9A-A715-6B9E913B29BA}"/>
    <dgm:cxn modelId="{77684C81-D223-4101-ACD6-23B1D2E9859D}" type="presOf" srcId="{D4A157EB-7FB6-491A-A801-5E1B944F9B94}" destId="{66D7390D-0695-41B1-B792-0C4A25AC31FA}" srcOrd="0" destOrd="2" presId="urn:microsoft.com/office/officeart/2005/8/layout/hList6"/>
    <dgm:cxn modelId="{D73EA2D3-D875-4870-8E75-73D2A8DD6B0A}" srcId="{2F181C9C-0511-46AC-945D-112292CBAA66}" destId="{BDCDB864-288A-4273-B458-A3A7968016D2}" srcOrd="0" destOrd="0" parTransId="{3C77BC65-ED71-46F6-81B5-2BB5832DA739}" sibTransId="{E6D1976B-E0B1-429F-8342-E8C6A5E3F932}"/>
    <dgm:cxn modelId="{F5F820E2-D96E-4A8F-96FE-6519E16FD271}" srcId="{C6E268AA-B3E6-4A01-8465-3B41E7C92558}" destId="{9C6BEA80-1C5E-4B92-92A6-6A51D30E4780}" srcOrd="0" destOrd="0" parTransId="{22E67387-C93A-46A7-B791-AC5A3E8A7220}" sibTransId="{0A165CA1-F4EA-4BFC-B3AA-B28C84AD751B}"/>
    <dgm:cxn modelId="{AB52E200-0062-4A10-B9F9-4B789E981476}" srcId="{C6E268AA-B3E6-4A01-8465-3B41E7C92558}" destId="{541257E4-1BD5-43B6-BA74-960F714EC47D}" srcOrd="4" destOrd="0" parTransId="{B0E33428-1B57-43B6-BDB2-B058F170D9EB}" sibTransId="{6C7A01B2-AF6F-4D58-A2D8-4B198A4598B6}"/>
    <dgm:cxn modelId="{3DFEF457-FD65-44A6-9271-7C1EC80FE0F2}" type="presOf" srcId="{5FEAC532-88AF-4A5F-A572-D4EA6E4C0D21}" destId="{A4D19DF2-B370-4378-9D0F-E972D47EBAF3}" srcOrd="0" destOrd="4" presId="urn:microsoft.com/office/officeart/2005/8/layout/hList6"/>
    <dgm:cxn modelId="{3F93E1A3-9BBC-44E8-A9D3-4ADE408FB14F}" type="presOf" srcId="{D854167F-7588-481B-9C9C-EFD4F2065259}" destId="{37CA74FF-031E-4789-9614-1A267D1CE74C}" srcOrd="0" destOrd="0" presId="urn:microsoft.com/office/officeart/2005/8/layout/hList6"/>
    <dgm:cxn modelId="{92A55D24-5218-4128-A2DD-B57C4B2D845A}" type="presOf" srcId="{8E93B71C-13FE-48DB-AA8C-CD09FC88DE97}" destId="{A4D19DF2-B370-4378-9D0F-E972D47EBAF3}" srcOrd="0" destOrd="6" presId="urn:microsoft.com/office/officeart/2005/8/layout/hList6"/>
    <dgm:cxn modelId="{36494CE6-783B-4FBA-B640-1A8B0D792672}" type="presParOf" srcId="{45E2ACC8-F6A8-47C7-928F-4331CD93BFB1}" destId="{66D7390D-0695-41B1-B792-0C4A25AC31FA}" srcOrd="0" destOrd="0" presId="urn:microsoft.com/office/officeart/2005/8/layout/hList6"/>
    <dgm:cxn modelId="{60786287-EE1E-4E86-BF3B-9071BC62E5E0}" type="presParOf" srcId="{45E2ACC8-F6A8-47C7-928F-4331CD93BFB1}" destId="{4F0D6ED4-F699-4BEC-9C35-70E2517A07B7}" srcOrd="1" destOrd="0" presId="urn:microsoft.com/office/officeart/2005/8/layout/hList6"/>
    <dgm:cxn modelId="{40E80B4F-D3E6-4E35-9059-20108BB0A52B}" type="presParOf" srcId="{45E2ACC8-F6A8-47C7-928F-4331CD93BFB1}" destId="{A4D19DF2-B370-4378-9D0F-E972D47EBAF3}" srcOrd="2" destOrd="0" presId="urn:microsoft.com/office/officeart/2005/8/layout/hList6"/>
    <dgm:cxn modelId="{56CA94ED-5EF7-4D3E-A336-DFDE5CCEEC36}" type="presParOf" srcId="{45E2ACC8-F6A8-47C7-928F-4331CD93BFB1}" destId="{224B9BE3-621E-48C7-A879-0BDF2FA78E82}" srcOrd="3" destOrd="0" presId="urn:microsoft.com/office/officeart/2005/8/layout/hList6"/>
    <dgm:cxn modelId="{8004B00D-F105-44CA-8D8E-A46EE2DF124E}" type="presParOf" srcId="{45E2ACC8-F6A8-47C7-928F-4331CD93BFB1}" destId="{37CA74FF-031E-4789-9614-1A267D1CE7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47610-346D-46EE-BBA5-539A1D64B91F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C6E268AA-B3E6-4A01-8465-3B41E7C9255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2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ODBORNÉ VEDOMOSTI:</a:t>
          </a:r>
          <a:endParaRPr lang="sk-SK" sz="22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1EA4F-F928-4E0F-AAC2-FD0B7C722015}" type="parTrans" cxnId="{3318982B-CAA2-4AD5-B44F-E436B7A257BF}">
      <dgm:prSet/>
      <dgm:spPr/>
      <dgm:t>
        <a:bodyPr/>
        <a:lstStyle/>
        <a:p>
          <a:endParaRPr lang="sk-SK"/>
        </a:p>
      </dgm:t>
    </dgm:pt>
    <dgm:pt modelId="{CCB04C96-5C64-497B-8C3F-0E442F5F9810}" type="sibTrans" cxnId="{3318982B-CAA2-4AD5-B44F-E436B7A257BF}">
      <dgm:prSet/>
      <dgm:spPr/>
      <dgm:t>
        <a:bodyPr/>
        <a:lstStyle/>
        <a:p>
          <a:endParaRPr lang="sk-SK"/>
        </a:p>
      </dgm:t>
    </dgm:pt>
    <dgm:pt modelId="{5CC87953-BB99-4A22-A341-8A315EAA646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personálny manažment;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A32CD4C3-4A6F-4432-999F-1851EBBF7D95}" type="parTrans" cxnId="{CAEEFCB0-D39B-4084-9439-1935891D3D5A}">
      <dgm:prSet/>
      <dgm:spPr/>
      <dgm:t>
        <a:bodyPr/>
        <a:lstStyle/>
        <a:p>
          <a:endParaRPr lang="sk-SK"/>
        </a:p>
      </dgm:t>
    </dgm:pt>
    <dgm:pt modelId="{985B3EDF-8F26-407C-86D9-337B508E9D00}" type="sibTrans" cxnId="{CAEEFCB0-D39B-4084-9439-1935891D3D5A}">
      <dgm:prSet/>
      <dgm:spPr/>
      <dgm:t>
        <a:bodyPr/>
        <a:lstStyle/>
        <a:p>
          <a:endParaRPr lang="sk-SK"/>
        </a:p>
      </dgm:t>
    </dgm:pt>
    <dgm:pt modelId="{D854167F-7588-481B-9C9C-EFD4F206525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2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UPLATNENIE V PRAXI:</a:t>
          </a:r>
          <a:endParaRPr lang="sk-SK" sz="22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BF83C32-B71C-4F1A-A992-6C68093B7334}" type="parTrans" cxnId="{E9512B9B-8E81-46C9-B830-09554F7D4475}">
      <dgm:prSet/>
      <dgm:spPr/>
      <dgm:t>
        <a:bodyPr/>
        <a:lstStyle/>
        <a:p>
          <a:endParaRPr lang="sk-SK"/>
        </a:p>
      </dgm:t>
    </dgm:pt>
    <dgm:pt modelId="{D326974F-9BAB-4E9A-A715-6B9E913B29BA}" type="sibTrans" cxnId="{E9512B9B-8E81-46C9-B830-09554F7D4475}">
      <dgm:prSet/>
      <dgm:spPr/>
      <dgm:t>
        <a:bodyPr/>
        <a:lstStyle/>
        <a:p>
          <a:endParaRPr lang="sk-SK"/>
        </a:p>
      </dgm:t>
    </dgm:pt>
    <dgm:pt modelId="{9E4A557D-177E-4ED2-8401-83706FB2B9D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800" kern="1200" spc="300" dirty="0" smtClean="0">
              <a:latin typeface="Times New Roman" pitchFamily="18" charset="0"/>
              <a:cs typeface="Times New Roman" pitchFamily="18" charset="0"/>
            </a:rPr>
            <a:t>rôzne odvetvia priemyslu;</a:t>
          </a:r>
          <a:endParaRPr lang="sk-SK" sz="18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9E542830-BEF1-441C-82D2-9BD2BD9E1429}" type="parTrans" cxnId="{9A364147-B89D-49D7-BB32-8354E653CED8}">
      <dgm:prSet/>
      <dgm:spPr/>
      <dgm:t>
        <a:bodyPr/>
        <a:lstStyle/>
        <a:p>
          <a:endParaRPr lang="sk-SK"/>
        </a:p>
      </dgm:t>
    </dgm:pt>
    <dgm:pt modelId="{7B6F0129-22D2-47DE-AB35-BDB7E6CF5954}" type="sibTrans" cxnId="{9A364147-B89D-49D7-BB32-8354E653CED8}">
      <dgm:prSet/>
      <dgm:spPr/>
      <dgm:t>
        <a:bodyPr/>
        <a:lstStyle/>
        <a:p>
          <a:endParaRPr lang="sk-SK"/>
        </a:p>
      </dgm:t>
    </dgm:pt>
    <dgm:pt modelId="{5498F1DA-15DD-42D8-B0A3-EE4501DF4B1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sociológia práce a riadenia;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9E4670C5-16AD-4AB8-BB08-CD507DF6339A}" type="parTrans" cxnId="{8E448F66-DC3C-4209-9AF9-A87254005918}">
      <dgm:prSet/>
      <dgm:spPr/>
      <dgm:t>
        <a:bodyPr/>
        <a:lstStyle/>
        <a:p>
          <a:endParaRPr lang="sk-SK"/>
        </a:p>
      </dgm:t>
    </dgm:pt>
    <dgm:pt modelId="{822F8786-C172-4CFD-87BA-034D75BC27CA}" type="sibTrans" cxnId="{8E448F66-DC3C-4209-9AF9-A87254005918}">
      <dgm:prSet/>
      <dgm:spPr/>
      <dgm:t>
        <a:bodyPr/>
        <a:lstStyle/>
        <a:p>
          <a:endParaRPr lang="sk-SK"/>
        </a:p>
      </dgm:t>
    </dgm:pt>
    <dgm:pt modelId="{9BE0B4B9-0B8F-490B-A91E-4CF4EA330F3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800" kern="1200" spc="300" dirty="0" smtClean="0">
              <a:latin typeface="Times New Roman" pitchFamily="18" charset="0"/>
              <a:cs typeface="Times New Roman" pitchFamily="18" charset="0"/>
            </a:rPr>
            <a:t>člen manažmentu menších organizačných štruktúr, MSP ako manažér, väčšie firmy na strednej úrovni riadenia a pod. </a:t>
          </a:r>
          <a:endParaRPr lang="sk-SK" sz="18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AA62DB3B-9C17-4735-AFD5-DA8C35B611F7}" type="parTrans" cxnId="{C85DCEEE-E516-416D-977F-92DB6B32A605}">
      <dgm:prSet/>
      <dgm:spPr/>
      <dgm:t>
        <a:bodyPr/>
        <a:lstStyle/>
        <a:p>
          <a:endParaRPr lang="sk-SK"/>
        </a:p>
      </dgm:t>
    </dgm:pt>
    <dgm:pt modelId="{43A0438B-748A-4AAA-AFE2-F45D52D968AF}" type="sibTrans" cxnId="{C85DCEEE-E516-416D-977F-92DB6B32A605}">
      <dgm:prSet/>
      <dgm:spPr/>
      <dgm:t>
        <a:bodyPr/>
        <a:lstStyle/>
        <a:p>
          <a:endParaRPr lang="sk-SK"/>
        </a:p>
      </dgm:t>
    </dgm:pt>
    <dgm:pt modelId="{EF012141-454E-4D38-B732-EDBB91B0000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2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ZÁKLADNÉ VEDOMOSTI:</a:t>
          </a:r>
          <a:endParaRPr lang="sk-SK" sz="22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C379164-8444-4A74-A400-FA667B14A095}" type="parTrans" cxnId="{09104D4E-FF24-4FDB-BF3D-6D67658E31C7}">
      <dgm:prSet/>
      <dgm:spPr/>
      <dgm:t>
        <a:bodyPr/>
        <a:lstStyle/>
        <a:p>
          <a:endParaRPr lang="sk-SK"/>
        </a:p>
      </dgm:t>
    </dgm:pt>
    <dgm:pt modelId="{F14CF160-DC1F-4B59-9A8E-183BF037EC4C}" type="sibTrans" cxnId="{09104D4E-FF24-4FDB-BF3D-6D67658E31C7}">
      <dgm:prSet/>
      <dgm:spPr/>
      <dgm:t>
        <a:bodyPr/>
        <a:lstStyle/>
        <a:p>
          <a:endParaRPr lang="sk-SK"/>
        </a:p>
      </dgm:t>
    </dgm:pt>
    <dgm:pt modelId="{9A85A9AA-20C6-4765-B44C-54E53E564BF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prírodné, technické, humanitné disciplíny:</a:t>
          </a:r>
          <a:endParaRPr lang="sk-SK" sz="175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AE194F-EBF5-4D44-A49C-FF0BE37E7EB8}" type="parTrans" cxnId="{B4DDE8B0-7C0F-4C7C-9AB9-C9F815AE9F98}">
      <dgm:prSet/>
      <dgm:spPr/>
      <dgm:t>
        <a:bodyPr/>
        <a:lstStyle/>
        <a:p>
          <a:endParaRPr lang="sk-SK"/>
        </a:p>
      </dgm:t>
    </dgm:pt>
    <dgm:pt modelId="{9C9ADEC8-5C21-4E16-8744-1E679F91BCF7}" type="sibTrans" cxnId="{B4DDE8B0-7C0F-4C7C-9AB9-C9F815AE9F98}">
      <dgm:prSet/>
      <dgm:spPr/>
      <dgm:t>
        <a:bodyPr/>
        <a:lstStyle/>
        <a:p>
          <a:endParaRPr lang="sk-SK"/>
        </a:p>
      </dgm:t>
    </dgm:pt>
    <dgm:pt modelId="{241D3796-6DCA-4FE9-89B6-E934842D2C5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informačné technológie;</a:t>
          </a:r>
          <a:endParaRPr lang="sk-SK" sz="175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3BC6A46-64FB-4961-8286-8E6C9DF38884}" type="parTrans" cxnId="{7381ECCF-9BE2-42D5-9024-00661049AB7B}">
      <dgm:prSet/>
      <dgm:spPr/>
      <dgm:t>
        <a:bodyPr/>
        <a:lstStyle/>
        <a:p>
          <a:endParaRPr lang="sk-SK"/>
        </a:p>
      </dgm:t>
    </dgm:pt>
    <dgm:pt modelId="{0C63FD3F-A9E4-45AD-8E0B-13178857BEE7}" type="sibTrans" cxnId="{7381ECCF-9BE2-42D5-9024-00661049AB7B}">
      <dgm:prSet/>
      <dgm:spPr/>
      <dgm:t>
        <a:bodyPr/>
        <a:lstStyle/>
        <a:p>
          <a:endParaRPr lang="sk-SK"/>
        </a:p>
      </dgm:t>
    </dgm:pt>
    <dgm:pt modelId="{4FF35A07-EE74-4CAE-B205-A771220A590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manažment podniku;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CE760D32-3135-41DE-A298-BCD7CC5073DB}" type="parTrans" cxnId="{EE1C0F2D-1328-456F-B74B-2457E0BD6753}">
      <dgm:prSet/>
      <dgm:spPr/>
      <dgm:t>
        <a:bodyPr/>
        <a:lstStyle/>
        <a:p>
          <a:endParaRPr lang="sk-SK"/>
        </a:p>
      </dgm:t>
    </dgm:pt>
    <dgm:pt modelId="{19E874ED-1075-4FE4-9662-20E3E48148E9}" type="sibTrans" cxnId="{EE1C0F2D-1328-456F-B74B-2457E0BD6753}">
      <dgm:prSet/>
      <dgm:spPr/>
      <dgm:t>
        <a:bodyPr/>
        <a:lstStyle/>
        <a:p>
          <a:endParaRPr lang="sk-SK"/>
        </a:p>
      </dgm:t>
    </dgm:pt>
    <dgm:pt modelId="{D6BB5188-5C00-483D-AE88-DE835D57E53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a pod.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FAEF43EE-7199-488F-B20F-72AA398E70AB}" type="parTrans" cxnId="{562E7B50-1A4E-46F0-B009-3C7C6AC277CC}">
      <dgm:prSet/>
      <dgm:spPr/>
      <dgm:t>
        <a:bodyPr/>
        <a:lstStyle/>
        <a:p>
          <a:endParaRPr lang="sk-SK"/>
        </a:p>
      </dgm:t>
    </dgm:pt>
    <dgm:pt modelId="{CB876DA4-C9F3-4531-8218-9E966DF5083B}" type="sibTrans" cxnId="{562E7B50-1A4E-46F0-B009-3C7C6AC277CC}">
      <dgm:prSet/>
      <dgm:spPr/>
      <dgm:t>
        <a:bodyPr/>
        <a:lstStyle/>
        <a:p>
          <a:endParaRPr lang="sk-SK"/>
        </a:p>
      </dgm:t>
    </dgm:pt>
    <dgm:pt modelId="{C32A18AC-525B-409A-A6E8-D536A9A7770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výrobné technológie;</a:t>
          </a:r>
          <a:endParaRPr lang="sk-SK" sz="175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0EEF3B-D4C6-4CE4-AB88-8C5CCFEE7D7F}" type="parTrans" cxnId="{AEBD746F-F48D-4760-9544-D069D82768B1}">
      <dgm:prSet/>
      <dgm:spPr/>
      <dgm:t>
        <a:bodyPr/>
        <a:lstStyle/>
        <a:p>
          <a:endParaRPr lang="sk-SK"/>
        </a:p>
      </dgm:t>
    </dgm:pt>
    <dgm:pt modelId="{82873B79-C674-4E3E-8D95-6AE88A596E1F}" type="sibTrans" cxnId="{AEBD746F-F48D-4760-9544-D069D82768B1}">
      <dgm:prSet/>
      <dgm:spPr/>
      <dgm:t>
        <a:bodyPr/>
        <a:lstStyle/>
        <a:p>
          <a:endParaRPr lang="sk-SK"/>
        </a:p>
      </dgm:t>
    </dgm:pt>
    <dgm:pt modelId="{83D3C9EB-FD3C-419D-B3C8-8BBD1C38150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všeobecné ekonomické </a:t>
          </a:r>
          <a:b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teórie; </a:t>
          </a:r>
          <a:endParaRPr lang="sk-SK" sz="175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DF7EDB-AD49-49F8-B04D-C5F4276EE184}" type="parTrans" cxnId="{EC4143B8-8789-4F58-A08C-74D652DE5997}">
      <dgm:prSet/>
      <dgm:spPr/>
      <dgm:t>
        <a:bodyPr/>
        <a:lstStyle/>
        <a:p>
          <a:endParaRPr lang="sk-SK"/>
        </a:p>
      </dgm:t>
    </dgm:pt>
    <dgm:pt modelId="{89815235-E5BE-4E81-A9BF-BF38680274B5}" type="sibTrans" cxnId="{EC4143B8-8789-4F58-A08C-74D652DE5997}">
      <dgm:prSet/>
      <dgm:spPr/>
      <dgm:t>
        <a:bodyPr/>
        <a:lstStyle/>
        <a:p>
          <a:endParaRPr lang="sk-SK"/>
        </a:p>
      </dgm:t>
    </dgm:pt>
    <dgm:pt modelId="{9A96C00E-C8C0-4666-B8E3-4566EB8C5B5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175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 pod</a:t>
          </a:r>
          <a:r>
            <a:rPr lang="sk-SK" sz="18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sk-SK" sz="18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E167033-F647-432D-8593-B682DC745AC8}" type="parTrans" cxnId="{1B56D8A4-DA4D-432F-BC23-F19D4B9AD9BC}">
      <dgm:prSet/>
      <dgm:spPr/>
      <dgm:t>
        <a:bodyPr/>
        <a:lstStyle/>
        <a:p>
          <a:endParaRPr lang="sk-SK"/>
        </a:p>
      </dgm:t>
    </dgm:pt>
    <dgm:pt modelId="{FEE750F1-483A-4BCE-9AA9-7D2DD11D98C7}" type="sibTrans" cxnId="{1B56D8A4-DA4D-432F-BC23-F19D4B9AD9BC}">
      <dgm:prSet/>
      <dgm:spPr/>
      <dgm:t>
        <a:bodyPr/>
        <a:lstStyle/>
        <a:p>
          <a:endParaRPr lang="sk-SK"/>
        </a:p>
      </dgm:t>
    </dgm:pt>
    <dgm:pt modelId="{1EF826A0-35B3-4F00-8439-7594FE6DF38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14300" prst="artDeco"/>
        </a:sp3d>
      </dgm:spPr>
      <dgm:t>
        <a:bodyPr/>
        <a:lstStyle/>
        <a:p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sociálna politika a komunikácia;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44A2857C-B49C-4AAC-893F-156E43507E86}" type="parTrans" cxnId="{D6A99B4F-E13E-4C77-B486-4CC6D53A949F}">
      <dgm:prSet/>
      <dgm:spPr/>
      <dgm:t>
        <a:bodyPr/>
        <a:lstStyle/>
        <a:p>
          <a:endParaRPr lang="sk-SK"/>
        </a:p>
      </dgm:t>
    </dgm:pt>
    <dgm:pt modelId="{99FD4CF2-5131-4B13-93B1-385E3306D05B}" type="sibTrans" cxnId="{D6A99B4F-E13E-4C77-B486-4CC6D53A949F}">
      <dgm:prSet/>
      <dgm:spPr/>
      <dgm:t>
        <a:bodyPr/>
        <a:lstStyle/>
        <a:p>
          <a:endParaRPr lang="sk-SK"/>
        </a:p>
      </dgm:t>
    </dgm:pt>
    <dgm:pt modelId="{45E2ACC8-F6A8-47C7-928F-4331CD93BFB1}" type="pres">
      <dgm:prSet presAssocID="{B3147610-346D-46EE-BBA5-539A1D64B9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4D19DF2-B370-4378-9D0F-E972D47EBAF3}" type="pres">
      <dgm:prSet presAssocID="{C6E268AA-B3E6-4A01-8465-3B41E7C92558}" presName="node" presStyleLbl="node1" presStyleIdx="0" presStyleCnt="3" custLinFactX="100000" custLinFactNeighborX="108354" custLinFactNeighborY="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24B9BE3-621E-48C7-A879-0BDF2FA78E82}" type="pres">
      <dgm:prSet presAssocID="{CCB04C96-5C64-497B-8C3F-0E442F5F9810}" presName="sibTrans" presStyleCnt="0"/>
      <dgm:spPr/>
      <dgm:t>
        <a:bodyPr/>
        <a:lstStyle/>
        <a:p>
          <a:endParaRPr lang="sk-SK"/>
        </a:p>
      </dgm:t>
    </dgm:pt>
    <dgm:pt modelId="{56C3BABB-785B-4085-9B41-FC407881C7B7}" type="pres">
      <dgm:prSet presAssocID="{EF012141-454E-4D38-B732-EDBB91B00008}" presName="node" presStyleLbl="node1" presStyleIdx="1" presStyleCnt="3" custLinFactX="-9841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BF1B15D-06BD-4BB2-8AE2-519519487FA1}" type="pres">
      <dgm:prSet presAssocID="{F14CF160-DC1F-4B59-9A8E-183BF037EC4C}" presName="sibTrans" presStyleCnt="0"/>
      <dgm:spPr/>
    </dgm:pt>
    <dgm:pt modelId="{37CA74FF-031E-4789-9614-1A267D1CE74C}" type="pres">
      <dgm:prSet presAssocID="{D854167F-7588-481B-9C9C-EFD4F20652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8B8A3D1-B3B9-4BDC-AC06-ED777ECF48AC}" type="presOf" srcId="{D854167F-7588-481B-9C9C-EFD4F2065259}" destId="{37CA74FF-031E-4789-9614-1A267D1CE74C}" srcOrd="0" destOrd="0" presId="urn:microsoft.com/office/officeart/2005/8/layout/hList6"/>
    <dgm:cxn modelId="{F7C517E2-0790-451D-BAEF-340C8559D5DE}" type="presOf" srcId="{C32A18AC-525B-409A-A6E8-D536A9A7770C}" destId="{56C3BABB-785B-4085-9B41-FC407881C7B7}" srcOrd="0" destOrd="3" presId="urn:microsoft.com/office/officeart/2005/8/layout/hList6"/>
    <dgm:cxn modelId="{CAEEFCB0-D39B-4084-9439-1935891D3D5A}" srcId="{C6E268AA-B3E6-4A01-8465-3B41E7C92558}" destId="{5CC87953-BB99-4A22-A341-8A315EAA646B}" srcOrd="0" destOrd="0" parTransId="{A32CD4C3-4A6F-4432-999F-1851EBBF7D95}" sibTransId="{985B3EDF-8F26-407C-86D9-337B508E9D00}"/>
    <dgm:cxn modelId="{7381ECCF-9BE2-42D5-9024-00661049AB7B}" srcId="{EF012141-454E-4D38-B732-EDBB91B00008}" destId="{241D3796-6DCA-4FE9-89B6-E934842D2C55}" srcOrd="1" destOrd="0" parTransId="{63BC6A46-64FB-4961-8286-8E6C9DF38884}" sibTransId="{0C63FD3F-A9E4-45AD-8E0B-13178857BEE7}"/>
    <dgm:cxn modelId="{B4DDE8B0-7C0F-4C7C-9AB9-C9F815AE9F98}" srcId="{EF012141-454E-4D38-B732-EDBB91B00008}" destId="{9A85A9AA-20C6-4765-B44C-54E53E564BF7}" srcOrd="0" destOrd="0" parTransId="{A4AE194F-EBF5-4D44-A49C-FF0BE37E7EB8}" sibTransId="{9C9ADEC8-5C21-4E16-8744-1E679F91BCF7}"/>
    <dgm:cxn modelId="{09104D4E-FF24-4FDB-BF3D-6D67658E31C7}" srcId="{B3147610-346D-46EE-BBA5-539A1D64B91F}" destId="{EF012141-454E-4D38-B732-EDBB91B00008}" srcOrd="1" destOrd="0" parTransId="{FC379164-8444-4A74-A400-FA667B14A095}" sibTransId="{F14CF160-DC1F-4B59-9A8E-183BF037EC4C}"/>
    <dgm:cxn modelId="{C48131FC-D83A-46E5-B161-63B4B1BA893C}" type="presOf" srcId="{9BE0B4B9-0B8F-490B-A91E-4CF4EA330F3C}" destId="{37CA74FF-031E-4789-9614-1A267D1CE74C}" srcOrd="0" destOrd="2" presId="urn:microsoft.com/office/officeart/2005/8/layout/hList6"/>
    <dgm:cxn modelId="{EA0A6AC6-B0B1-4391-B71E-FB3A55855C5C}" type="presOf" srcId="{5CC87953-BB99-4A22-A341-8A315EAA646B}" destId="{A4D19DF2-B370-4378-9D0F-E972D47EBAF3}" srcOrd="0" destOrd="1" presId="urn:microsoft.com/office/officeart/2005/8/layout/hList6"/>
    <dgm:cxn modelId="{9A364147-B89D-49D7-BB32-8354E653CED8}" srcId="{D854167F-7588-481B-9C9C-EFD4F2065259}" destId="{9E4A557D-177E-4ED2-8401-83706FB2B9DF}" srcOrd="0" destOrd="0" parTransId="{9E542830-BEF1-441C-82D2-9BD2BD9E1429}" sibTransId="{7B6F0129-22D2-47DE-AB35-BDB7E6CF5954}"/>
    <dgm:cxn modelId="{D6A99B4F-E13E-4C77-B486-4CC6D53A949F}" srcId="{C6E268AA-B3E6-4A01-8465-3B41E7C92558}" destId="{1EF826A0-35B3-4F00-8439-7594FE6DF389}" srcOrd="3" destOrd="0" parTransId="{44A2857C-B49C-4AAC-893F-156E43507E86}" sibTransId="{99FD4CF2-5131-4B13-93B1-385E3306D05B}"/>
    <dgm:cxn modelId="{780A2BEB-3E9E-4B91-A261-5870E309DF9D}" type="presOf" srcId="{83D3C9EB-FD3C-419D-B3C8-8BBD1C38150A}" destId="{56C3BABB-785B-4085-9B41-FC407881C7B7}" srcOrd="0" destOrd="4" presId="urn:microsoft.com/office/officeart/2005/8/layout/hList6"/>
    <dgm:cxn modelId="{EC4143B8-8789-4F58-A08C-74D652DE5997}" srcId="{EF012141-454E-4D38-B732-EDBB91B00008}" destId="{83D3C9EB-FD3C-419D-B3C8-8BBD1C38150A}" srcOrd="3" destOrd="0" parTransId="{A9DF7EDB-AD49-49F8-B04D-C5F4276EE184}" sibTransId="{89815235-E5BE-4E81-A9BF-BF38680274B5}"/>
    <dgm:cxn modelId="{3ECEA1E4-855D-4973-BFB7-70D6B7297E8B}" type="presOf" srcId="{9A96C00E-C8C0-4666-B8E3-4566EB8C5B5D}" destId="{56C3BABB-785B-4085-9B41-FC407881C7B7}" srcOrd="0" destOrd="5" presId="urn:microsoft.com/office/officeart/2005/8/layout/hList6"/>
    <dgm:cxn modelId="{07C70EF5-4380-459F-BD1F-D3C6B5B75BA9}" type="presOf" srcId="{9E4A557D-177E-4ED2-8401-83706FB2B9DF}" destId="{37CA74FF-031E-4789-9614-1A267D1CE74C}" srcOrd="0" destOrd="1" presId="urn:microsoft.com/office/officeart/2005/8/layout/hList6"/>
    <dgm:cxn modelId="{8BC86C81-B83E-4396-8389-787092101C46}" type="presOf" srcId="{C6E268AA-B3E6-4A01-8465-3B41E7C92558}" destId="{A4D19DF2-B370-4378-9D0F-E972D47EBAF3}" srcOrd="0" destOrd="0" presId="urn:microsoft.com/office/officeart/2005/8/layout/hList6"/>
    <dgm:cxn modelId="{3318982B-CAA2-4AD5-B44F-E436B7A257BF}" srcId="{B3147610-346D-46EE-BBA5-539A1D64B91F}" destId="{C6E268AA-B3E6-4A01-8465-3B41E7C92558}" srcOrd="0" destOrd="0" parTransId="{5421EA4F-F928-4E0F-AAC2-FD0B7C722015}" sibTransId="{CCB04C96-5C64-497B-8C3F-0E442F5F9810}"/>
    <dgm:cxn modelId="{5059FD93-9A92-43B1-AEED-A30081C58C8F}" type="presOf" srcId="{D6BB5188-5C00-483D-AE88-DE835D57E53F}" destId="{A4D19DF2-B370-4378-9D0F-E972D47EBAF3}" srcOrd="0" destOrd="5" presId="urn:microsoft.com/office/officeart/2005/8/layout/hList6"/>
    <dgm:cxn modelId="{439D2C72-892D-46AB-A37D-95AB700308DB}" type="presOf" srcId="{4FF35A07-EE74-4CAE-B205-A771220A5902}" destId="{A4D19DF2-B370-4378-9D0F-E972D47EBAF3}" srcOrd="0" destOrd="2" presId="urn:microsoft.com/office/officeart/2005/8/layout/hList6"/>
    <dgm:cxn modelId="{A3E49B2D-3DB1-41F8-BB34-FC48C99A0704}" type="presOf" srcId="{EF012141-454E-4D38-B732-EDBB91B00008}" destId="{56C3BABB-785B-4085-9B41-FC407881C7B7}" srcOrd="0" destOrd="0" presId="urn:microsoft.com/office/officeart/2005/8/layout/hList6"/>
    <dgm:cxn modelId="{8E448F66-DC3C-4209-9AF9-A87254005918}" srcId="{C6E268AA-B3E6-4A01-8465-3B41E7C92558}" destId="{5498F1DA-15DD-42D8-B0A3-EE4501DF4B1B}" srcOrd="2" destOrd="0" parTransId="{9E4670C5-16AD-4AB8-BB08-CD507DF6339A}" sibTransId="{822F8786-C172-4CFD-87BA-034D75BC27CA}"/>
    <dgm:cxn modelId="{DB70C21E-804D-4792-A051-5DAEEB73D7D8}" type="presOf" srcId="{241D3796-6DCA-4FE9-89B6-E934842D2C55}" destId="{56C3BABB-785B-4085-9B41-FC407881C7B7}" srcOrd="0" destOrd="2" presId="urn:microsoft.com/office/officeart/2005/8/layout/hList6"/>
    <dgm:cxn modelId="{562E7B50-1A4E-46F0-B009-3C7C6AC277CC}" srcId="{C6E268AA-B3E6-4A01-8465-3B41E7C92558}" destId="{D6BB5188-5C00-483D-AE88-DE835D57E53F}" srcOrd="4" destOrd="0" parTransId="{FAEF43EE-7199-488F-B20F-72AA398E70AB}" sibTransId="{CB876DA4-C9F3-4531-8218-9E966DF5083B}"/>
    <dgm:cxn modelId="{6750EB04-2BD8-4260-A5AD-F1BD92967CD4}" type="presOf" srcId="{B3147610-346D-46EE-BBA5-539A1D64B91F}" destId="{45E2ACC8-F6A8-47C7-928F-4331CD93BFB1}" srcOrd="0" destOrd="0" presId="urn:microsoft.com/office/officeart/2005/8/layout/hList6"/>
    <dgm:cxn modelId="{E9512B9B-8E81-46C9-B830-09554F7D4475}" srcId="{B3147610-346D-46EE-BBA5-539A1D64B91F}" destId="{D854167F-7588-481B-9C9C-EFD4F2065259}" srcOrd="2" destOrd="0" parTransId="{CBF83C32-B71C-4F1A-A992-6C68093B7334}" sibTransId="{D326974F-9BAB-4E9A-A715-6B9E913B29BA}"/>
    <dgm:cxn modelId="{4E1F91DC-B5C5-4129-A570-5D2BC325F0B0}" type="presOf" srcId="{1EF826A0-35B3-4F00-8439-7594FE6DF389}" destId="{A4D19DF2-B370-4378-9D0F-E972D47EBAF3}" srcOrd="0" destOrd="4" presId="urn:microsoft.com/office/officeart/2005/8/layout/hList6"/>
    <dgm:cxn modelId="{D02C1652-239F-47CE-979D-0B1B98110810}" type="presOf" srcId="{5498F1DA-15DD-42D8-B0A3-EE4501DF4B1B}" destId="{A4D19DF2-B370-4378-9D0F-E972D47EBAF3}" srcOrd="0" destOrd="3" presId="urn:microsoft.com/office/officeart/2005/8/layout/hList6"/>
    <dgm:cxn modelId="{AEBD746F-F48D-4760-9544-D069D82768B1}" srcId="{EF012141-454E-4D38-B732-EDBB91B00008}" destId="{C32A18AC-525B-409A-A6E8-D536A9A7770C}" srcOrd="2" destOrd="0" parTransId="{9D0EEF3B-D4C6-4CE4-AB88-8C5CCFEE7D7F}" sibTransId="{82873B79-C674-4E3E-8D95-6AE88A596E1F}"/>
    <dgm:cxn modelId="{388897B8-3E74-4DBF-8631-115F6A4AC56D}" type="presOf" srcId="{9A85A9AA-20C6-4765-B44C-54E53E564BF7}" destId="{56C3BABB-785B-4085-9B41-FC407881C7B7}" srcOrd="0" destOrd="1" presId="urn:microsoft.com/office/officeart/2005/8/layout/hList6"/>
    <dgm:cxn modelId="{EE1C0F2D-1328-456F-B74B-2457E0BD6753}" srcId="{C6E268AA-B3E6-4A01-8465-3B41E7C92558}" destId="{4FF35A07-EE74-4CAE-B205-A771220A5902}" srcOrd="1" destOrd="0" parTransId="{CE760D32-3135-41DE-A298-BCD7CC5073DB}" sibTransId="{19E874ED-1075-4FE4-9662-20E3E48148E9}"/>
    <dgm:cxn modelId="{C85DCEEE-E516-416D-977F-92DB6B32A605}" srcId="{D854167F-7588-481B-9C9C-EFD4F2065259}" destId="{9BE0B4B9-0B8F-490B-A91E-4CF4EA330F3C}" srcOrd="1" destOrd="0" parTransId="{AA62DB3B-9C17-4735-AFD5-DA8C35B611F7}" sibTransId="{43A0438B-748A-4AAA-AFE2-F45D52D968AF}"/>
    <dgm:cxn modelId="{1B56D8A4-DA4D-432F-BC23-F19D4B9AD9BC}" srcId="{EF012141-454E-4D38-B732-EDBB91B00008}" destId="{9A96C00E-C8C0-4666-B8E3-4566EB8C5B5D}" srcOrd="4" destOrd="0" parTransId="{DE167033-F647-432D-8593-B682DC745AC8}" sibTransId="{FEE750F1-483A-4BCE-9AA9-7D2DD11D98C7}"/>
    <dgm:cxn modelId="{2A2858A3-1AC7-4404-81A6-F34FB8B5983C}" type="presParOf" srcId="{45E2ACC8-F6A8-47C7-928F-4331CD93BFB1}" destId="{A4D19DF2-B370-4378-9D0F-E972D47EBAF3}" srcOrd="0" destOrd="0" presId="urn:microsoft.com/office/officeart/2005/8/layout/hList6"/>
    <dgm:cxn modelId="{94FBC83B-9E87-416B-9FB4-157EACB5EBCF}" type="presParOf" srcId="{45E2ACC8-F6A8-47C7-928F-4331CD93BFB1}" destId="{224B9BE3-621E-48C7-A879-0BDF2FA78E82}" srcOrd="1" destOrd="0" presId="urn:microsoft.com/office/officeart/2005/8/layout/hList6"/>
    <dgm:cxn modelId="{DB170501-1A48-4138-946D-BC0029F12436}" type="presParOf" srcId="{45E2ACC8-F6A8-47C7-928F-4331CD93BFB1}" destId="{56C3BABB-785B-4085-9B41-FC407881C7B7}" srcOrd="2" destOrd="0" presId="urn:microsoft.com/office/officeart/2005/8/layout/hList6"/>
    <dgm:cxn modelId="{C5451402-E460-4344-80CD-9526F9BA3831}" type="presParOf" srcId="{45E2ACC8-F6A8-47C7-928F-4331CD93BFB1}" destId="{3BF1B15D-06BD-4BB2-8AE2-519519487FA1}" srcOrd="3" destOrd="0" presId="urn:microsoft.com/office/officeart/2005/8/layout/hList6"/>
    <dgm:cxn modelId="{36D0EF8B-43F8-4DCB-8C45-9FEDCB48A81A}" type="presParOf" srcId="{45E2ACC8-F6A8-47C7-928F-4331CD93BFB1}" destId="{37CA74FF-031E-4789-9614-1A267D1CE7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A9FE3-544C-4816-BB83-20051CCDD03B}" type="doc">
      <dgm:prSet loTypeId="urn:microsoft.com/office/officeart/2005/8/layout/pyramid2" loCatId="list" qsTypeId="urn:microsoft.com/office/officeart/2005/8/quickstyle/simple1#2" qsCatId="simple" csTypeId="urn:microsoft.com/office/officeart/2005/8/colors/accent2_2" csCatId="accent2" phldr="1"/>
      <dgm:spPr/>
    </dgm:pt>
    <dgm:pt modelId="{2C64CAC0-909D-4722-A072-2717730EBA1C}">
      <dgm:prSet phldrT="[Text]" custT="1"/>
      <dgm:spPr>
        <a:xfrm>
          <a:off x="3678734" y="790641"/>
          <a:ext cx="3759475" cy="11553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1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DOKTORANDSKÉ ŠTÚDIUM (PhD.):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1800" b="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- Priemyselné manažérstvo</a:t>
          </a:r>
        </a:p>
      </dgm:t>
    </dgm:pt>
    <dgm:pt modelId="{8C2EA30F-1DD0-4BFF-8991-6CCAA475FE0B}" type="parTrans" cxnId="{2BF0E19B-A94E-45E1-8395-5352339EBA1F}">
      <dgm:prSet/>
      <dgm:spPr/>
      <dgm:t>
        <a:bodyPr/>
        <a:lstStyle/>
        <a:p>
          <a:endParaRPr lang="sk-SK"/>
        </a:p>
      </dgm:t>
    </dgm:pt>
    <dgm:pt modelId="{7C04FBF1-F0B2-4F42-9A20-B11C5B8AF9A4}" type="sibTrans" cxnId="{2BF0E19B-A94E-45E1-8395-5352339EBA1F}">
      <dgm:prSet/>
      <dgm:spPr/>
      <dgm:t>
        <a:bodyPr/>
        <a:lstStyle/>
        <a:p>
          <a:endParaRPr lang="sk-SK"/>
        </a:p>
      </dgm:t>
    </dgm:pt>
    <dgm:pt modelId="{E35856A4-02FB-4FD3-9868-47650A06DE41}">
      <dgm:prSet phldrT="[Text]" custT="1"/>
      <dgm:spPr>
        <a:xfrm>
          <a:off x="3716672" y="1989799"/>
          <a:ext cx="3759475" cy="10205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381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1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INŽINIERSKE ŠTÚDIUM (Ing.):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sk-SK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sk-SK" sz="1800" b="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Priemyselné manažérstvo</a:t>
          </a:r>
        </a:p>
      </dgm:t>
    </dgm:pt>
    <dgm:pt modelId="{48DAEF2B-46BA-43EF-B1EE-88A5E79A2756}" type="parTrans" cxnId="{1FAF4410-AA26-42BD-9458-9115F670F684}">
      <dgm:prSet/>
      <dgm:spPr/>
      <dgm:t>
        <a:bodyPr/>
        <a:lstStyle/>
        <a:p>
          <a:endParaRPr lang="sk-SK"/>
        </a:p>
      </dgm:t>
    </dgm:pt>
    <dgm:pt modelId="{B0201EA5-D4AB-4096-B272-A5AB07124D7B}" type="sibTrans" cxnId="{1FAF4410-AA26-42BD-9458-9115F670F684}">
      <dgm:prSet/>
      <dgm:spPr/>
      <dgm:t>
        <a:bodyPr/>
        <a:lstStyle/>
        <a:p>
          <a:endParaRPr lang="sk-SK"/>
        </a:p>
      </dgm:t>
    </dgm:pt>
    <dgm:pt modelId="{CBBA0691-1CD5-408A-9A70-07077ED4807D}" type="pres">
      <dgm:prSet presAssocID="{FAAA9FE3-544C-4816-BB83-20051CCDD03B}" presName="compositeShape" presStyleCnt="0">
        <dgm:presLayoutVars>
          <dgm:dir/>
          <dgm:resizeHandles/>
        </dgm:presLayoutVars>
      </dgm:prSet>
      <dgm:spPr/>
    </dgm:pt>
    <dgm:pt modelId="{9DDE81BC-465D-426C-9A15-1EE5E2FAF90E}" type="pres">
      <dgm:prSet presAssocID="{FAAA9FE3-544C-4816-BB83-20051CCDD03B}" presName="pyramid" presStyleLbl="node1" presStyleIdx="0" presStyleCnt="1" custScaleX="129580" custScaleY="94800" custLinFactNeighborX="10363" custLinFactNeighborY="1654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434345" y="0"/>
          <a:ext cx="6204290" cy="4788000"/>
        </a:xfrm>
        <a:prstGeom prst="triangle">
          <a:avLst/>
        </a:prstGeom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/>
        </a:p>
      </dgm:t>
    </dgm:pt>
    <dgm:pt modelId="{23451B07-774D-4DCB-91E9-ABFA28676B0D}" type="pres">
      <dgm:prSet presAssocID="{FAAA9FE3-544C-4816-BB83-20051CCDD03B}" presName="theList" presStyleCnt="0"/>
      <dgm:spPr/>
    </dgm:pt>
    <dgm:pt modelId="{1857A097-FA92-4254-A819-B5F36C9C8615}" type="pres">
      <dgm:prSet presAssocID="{2C64CAC0-909D-4722-A072-2717730EBA1C}" presName="aNode" presStyleLbl="fgAcc1" presStyleIdx="0" presStyleCnt="2" custScaleX="144186" custScaleY="24355" custLinFactY="13691" custLinFactNeighborX="943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EA64A474-C98A-422F-8919-2BC0D1284370}" type="pres">
      <dgm:prSet presAssocID="{2C64CAC0-909D-4722-A072-2717730EBA1C}" presName="aSpace" presStyleCnt="0"/>
      <dgm:spPr/>
    </dgm:pt>
    <dgm:pt modelId="{E13BD941-7946-4A55-A738-53774513551E}" type="pres">
      <dgm:prSet presAssocID="{E35856A4-02FB-4FD3-9868-47650A06DE41}" presName="aNode" presStyleLbl="fgAcc1" presStyleIdx="1" presStyleCnt="2" custScaleX="144186" custScaleY="24357" custLinFactY="4713" custLinFactNeighborX="972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CEC7AA85-0F67-44E4-B480-BF56164A43B3}" type="pres">
      <dgm:prSet presAssocID="{E35856A4-02FB-4FD3-9868-47650A06DE41}" presName="aSpace" presStyleCnt="0"/>
      <dgm:spPr/>
    </dgm:pt>
  </dgm:ptLst>
  <dgm:cxnLst>
    <dgm:cxn modelId="{3FB99D3A-1D65-40A6-AF35-AF3023360600}" type="presOf" srcId="{2C64CAC0-909D-4722-A072-2717730EBA1C}" destId="{1857A097-FA92-4254-A819-B5F36C9C8615}" srcOrd="0" destOrd="0" presId="urn:microsoft.com/office/officeart/2005/8/layout/pyramid2"/>
    <dgm:cxn modelId="{1FAF4410-AA26-42BD-9458-9115F670F684}" srcId="{FAAA9FE3-544C-4816-BB83-20051CCDD03B}" destId="{E35856A4-02FB-4FD3-9868-47650A06DE41}" srcOrd="1" destOrd="0" parTransId="{48DAEF2B-46BA-43EF-B1EE-88A5E79A2756}" sibTransId="{B0201EA5-D4AB-4096-B272-A5AB07124D7B}"/>
    <dgm:cxn modelId="{2BF0E19B-A94E-45E1-8395-5352339EBA1F}" srcId="{FAAA9FE3-544C-4816-BB83-20051CCDD03B}" destId="{2C64CAC0-909D-4722-A072-2717730EBA1C}" srcOrd="0" destOrd="0" parTransId="{8C2EA30F-1DD0-4BFF-8991-6CCAA475FE0B}" sibTransId="{7C04FBF1-F0B2-4F42-9A20-B11C5B8AF9A4}"/>
    <dgm:cxn modelId="{32CE0C14-6A19-4584-99D3-CEC5ED23F6B0}" type="presOf" srcId="{E35856A4-02FB-4FD3-9868-47650A06DE41}" destId="{E13BD941-7946-4A55-A738-53774513551E}" srcOrd="0" destOrd="0" presId="urn:microsoft.com/office/officeart/2005/8/layout/pyramid2"/>
    <dgm:cxn modelId="{BDFC627F-3A1C-4971-AD70-8F8CB19F0237}" type="presOf" srcId="{FAAA9FE3-544C-4816-BB83-20051CCDD03B}" destId="{CBBA0691-1CD5-408A-9A70-07077ED4807D}" srcOrd="0" destOrd="0" presId="urn:microsoft.com/office/officeart/2005/8/layout/pyramid2"/>
    <dgm:cxn modelId="{3B532460-F89B-4AA2-83C6-28890A8EB9F5}" type="presParOf" srcId="{CBBA0691-1CD5-408A-9A70-07077ED4807D}" destId="{9DDE81BC-465D-426C-9A15-1EE5E2FAF90E}" srcOrd="0" destOrd="0" presId="urn:microsoft.com/office/officeart/2005/8/layout/pyramid2"/>
    <dgm:cxn modelId="{E3B649CB-1232-4178-BB7C-C46787F662F2}" type="presParOf" srcId="{CBBA0691-1CD5-408A-9A70-07077ED4807D}" destId="{23451B07-774D-4DCB-91E9-ABFA28676B0D}" srcOrd="1" destOrd="0" presId="urn:microsoft.com/office/officeart/2005/8/layout/pyramid2"/>
    <dgm:cxn modelId="{3A5A66FE-7080-4BB3-B1F4-857AE39907FC}" type="presParOf" srcId="{23451B07-774D-4DCB-91E9-ABFA28676B0D}" destId="{1857A097-FA92-4254-A819-B5F36C9C8615}" srcOrd="0" destOrd="0" presId="urn:microsoft.com/office/officeart/2005/8/layout/pyramid2"/>
    <dgm:cxn modelId="{6918D764-EE80-4C33-8E2A-F4F8ED4F0A26}" type="presParOf" srcId="{23451B07-774D-4DCB-91E9-ABFA28676B0D}" destId="{EA64A474-C98A-422F-8919-2BC0D1284370}" srcOrd="1" destOrd="0" presId="urn:microsoft.com/office/officeart/2005/8/layout/pyramid2"/>
    <dgm:cxn modelId="{29BF278C-7E37-45DB-92B3-0ABCC2E769F3}" type="presParOf" srcId="{23451B07-774D-4DCB-91E9-ABFA28676B0D}" destId="{E13BD941-7946-4A55-A738-53774513551E}" srcOrd="2" destOrd="0" presId="urn:microsoft.com/office/officeart/2005/8/layout/pyramid2"/>
    <dgm:cxn modelId="{2B973C3F-3FAB-416E-9742-A30B7D36A814}" type="presParOf" srcId="{23451B07-774D-4DCB-91E9-ABFA28676B0D}" destId="{CEC7AA85-0F67-44E4-B480-BF56164A43B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47610-346D-46EE-BBA5-539A1D64B91F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2F181C9C-0511-46AC-945D-112292CBAA6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ZÁKLADNÉ VEDOMOSTI</a:t>
          </a:r>
          <a:r>
            <a:rPr lang="sk-SK" sz="2000" b="1" kern="1200" spc="300" dirty="0" smtClean="0">
              <a:ln w="11430"/>
              <a:effectLst/>
              <a:latin typeface="Times New Roman" pitchFamily="18" charset="0"/>
              <a:ea typeface="+mn-ea"/>
              <a:cs typeface="Times New Roman" pitchFamily="18" charset="0"/>
            </a:rPr>
            <a:t>:</a:t>
          </a:r>
          <a:endParaRPr lang="sk-SK" sz="2000" b="1" kern="1200" spc="300" dirty="0">
            <a:ln w="11430"/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3749ED5-8886-4A38-8F2F-47D25DBB81EA}" type="parTrans" cxnId="{6412B283-C460-4D09-B4D3-3FAE1CE3AE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A072674B-6E51-429E-8C4B-779FDF8CAC16}" type="sibTrans" cxnId="{6412B283-C460-4D09-B4D3-3FAE1CE3AE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BDCDB864-288A-4273-B458-A3A7968016D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9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prírodovedné, technické, technologické a humanitné disciplíny.</a:t>
          </a:r>
          <a:endParaRPr lang="sk-SK" sz="19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77BC65-ED71-46F6-81B5-2BB5832DA739}" type="parTrans" cxnId="{D73EA2D3-D875-4870-8E75-73D2A8DD6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E6D1976B-E0B1-429F-8342-E8C6A5E3F932}" type="sibTrans" cxnId="{D73EA2D3-D875-4870-8E75-73D2A8DD6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C6E268AA-B3E6-4A01-8465-3B41E7C9255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ODBORNÉ VEDOMOSTI:</a:t>
          </a:r>
          <a:endParaRPr lang="sk-SK" sz="20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1EA4F-F928-4E0F-AAC2-FD0B7C722015}" type="parTrans" cxnId="{3318982B-CAA2-4AD5-B44F-E436B7A257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CCB04C96-5C64-497B-8C3F-0E442F5F9810}" type="sibTrans" cxnId="{3318982B-CAA2-4AD5-B44F-E436B7A257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D854167F-7588-481B-9C9C-EFD4F206525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b="1" kern="1200" spc="3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UPLATNENIE V PRAXI:</a:t>
          </a:r>
          <a:endParaRPr lang="sk-SK" sz="2000" b="1" kern="1200" spc="30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BF83C32-B71C-4F1A-A992-6C68093B7334}" type="parTrans" cxnId="{E9512B9B-8E81-46C9-B830-09554F7D44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D326974F-9BAB-4E9A-A715-6B9E913B29BA}" type="sibTrans" cxnId="{E9512B9B-8E81-46C9-B830-09554F7D44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9E4A557D-177E-4ED2-8401-83706FB2B9D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rôzne odvetvia priemyslu;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9E542830-BEF1-441C-82D2-9BD2BD9E1429}" type="parTrans" cxnId="{9A364147-B89D-49D7-BB32-8354E653CE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7B6F0129-22D2-47DE-AB35-BDB7E6CF5954}" type="sibTrans" cxnId="{9A364147-B89D-49D7-BB32-8354E653CE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9BE0B4B9-0B8F-490B-A91E-4CF4EA330F3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2000" kern="1200" spc="300" dirty="0" smtClean="0">
              <a:latin typeface="Times New Roman" pitchFamily="18" charset="0"/>
              <a:cs typeface="Times New Roman" pitchFamily="18" charset="0"/>
            </a:rPr>
            <a:t>stredný a vrcholový stupeň riadenia.</a:t>
          </a:r>
          <a:endParaRPr lang="sk-SK" sz="200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AA62DB3B-9C17-4735-AFD5-DA8C35B611F7}" type="parTrans" cxnId="{C85DCEEE-E516-416D-977F-92DB6B32A6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43A0438B-748A-4AAA-AFE2-F45D52D968AF}" type="sibTrans" cxnId="{C85DCEEE-E516-416D-977F-92DB6B32A6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sk-SK"/>
        </a:p>
      </dgm:t>
    </dgm:pt>
    <dgm:pt modelId="{9C6BEA80-1C5E-4B92-92A6-6A51D30E478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850" kern="1200" spc="300" dirty="0" smtClean="0">
              <a:latin typeface="Times New Roman" pitchFamily="18" charset="0"/>
              <a:cs typeface="Times New Roman" pitchFamily="18" charset="0"/>
            </a:rPr>
            <a:t>operačná a systémová analýza; </a:t>
          </a:r>
          <a:endParaRPr lang="sk-SK" sz="185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22E67387-C93A-46A7-B791-AC5A3E8A7220}" type="parTrans" cxnId="{F5F820E2-D96E-4A8F-96FE-6519E16FD271}">
      <dgm:prSet/>
      <dgm:spPr/>
      <dgm:t>
        <a:bodyPr/>
        <a:lstStyle/>
        <a:p>
          <a:endParaRPr lang="sk-SK"/>
        </a:p>
      </dgm:t>
    </dgm:pt>
    <dgm:pt modelId="{0A165CA1-F4EA-4BFC-B3AA-B28C84AD751B}" type="sibTrans" cxnId="{F5F820E2-D96E-4A8F-96FE-6519E16FD271}">
      <dgm:prSet/>
      <dgm:spPr/>
      <dgm:t>
        <a:bodyPr/>
        <a:lstStyle/>
        <a:p>
          <a:endParaRPr lang="sk-SK"/>
        </a:p>
      </dgm:t>
    </dgm:pt>
    <dgm:pt modelId="{DCCE5F52-DA82-4304-866B-95BABB8CB77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850" kern="1200" spc="300" dirty="0" smtClean="0">
              <a:latin typeface="Times New Roman" pitchFamily="18" charset="0"/>
              <a:cs typeface="Times New Roman" pitchFamily="18" charset="0"/>
            </a:rPr>
            <a:t>a pod. </a:t>
          </a:r>
          <a:endParaRPr lang="sk-SK" sz="185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017E1C11-BC34-4761-8661-A703EE8433D4}" type="parTrans" cxnId="{980D68B9-6485-4012-B1CC-DAE2C070148F}">
      <dgm:prSet/>
      <dgm:spPr/>
      <dgm:t>
        <a:bodyPr/>
        <a:lstStyle/>
        <a:p>
          <a:endParaRPr lang="sk-SK"/>
        </a:p>
      </dgm:t>
    </dgm:pt>
    <dgm:pt modelId="{7B710AB4-EBA2-42A5-B41A-217F22E27E2F}" type="sibTrans" cxnId="{980D68B9-6485-4012-B1CC-DAE2C070148F}">
      <dgm:prSet/>
      <dgm:spPr/>
      <dgm:t>
        <a:bodyPr/>
        <a:lstStyle/>
        <a:p>
          <a:endParaRPr lang="sk-SK"/>
        </a:p>
      </dgm:t>
    </dgm:pt>
    <dgm:pt modelId="{6B0DBC6C-0FDB-429D-BE5D-7E27F9EA48E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pPr marL="174625" indent="-174625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sk-SK" sz="1850" kern="1200" spc="300" dirty="0" smtClean="0">
              <a:latin typeface="Times New Roman" pitchFamily="18" charset="0"/>
              <a:cs typeface="Times New Roman" pitchFamily="18" charset="0"/>
            </a:rPr>
            <a:t>logistika; personálny, investičný, finančný, inovačný, informačný manažment;</a:t>
          </a:r>
          <a:endParaRPr lang="sk-SK" sz="1850" kern="1200" spc="300" dirty="0">
            <a:latin typeface="Times New Roman" pitchFamily="18" charset="0"/>
            <a:cs typeface="Times New Roman" pitchFamily="18" charset="0"/>
          </a:endParaRPr>
        </a:p>
      </dgm:t>
    </dgm:pt>
    <dgm:pt modelId="{158DDE4A-A590-40D1-9C49-606A23092790}" type="parTrans" cxnId="{45B6C529-ACC6-4B8D-A0A0-8F820F59B0A6}">
      <dgm:prSet/>
      <dgm:spPr/>
      <dgm:t>
        <a:bodyPr/>
        <a:lstStyle/>
        <a:p>
          <a:endParaRPr lang="sk-SK"/>
        </a:p>
      </dgm:t>
    </dgm:pt>
    <dgm:pt modelId="{16E8DDF4-5A94-4008-B7D6-162FE01EF199}" type="sibTrans" cxnId="{45B6C529-ACC6-4B8D-A0A0-8F820F59B0A6}">
      <dgm:prSet/>
      <dgm:spPr/>
      <dgm:t>
        <a:bodyPr/>
        <a:lstStyle/>
        <a:p>
          <a:endParaRPr lang="sk-SK"/>
        </a:p>
      </dgm:t>
    </dgm:pt>
    <dgm:pt modelId="{45E2ACC8-F6A8-47C7-928F-4331CD93BFB1}" type="pres">
      <dgm:prSet presAssocID="{B3147610-346D-46EE-BBA5-539A1D64B9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6D7390D-0695-41B1-B792-0C4A25AC31FA}" type="pres">
      <dgm:prSet presAssocID="{2F181C9C-0511-46AC-945D-112292CBAA66}" presName="node" presStyleLbl="node1" presStyleIdx="0" presStyleCnt="3" custLinFactX="-14079" custLinFactNeighborX="-100000" custLinFactNeighborY="-187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0D6ED4-F699-4BEC-9C35-70E2517A07B7}" type="pres">
      <dgm:prSet presAssocID="{A072674B-6E51-429E-8C4B-779FDF8CAC16}" presName="sibTrans" presStyleCnt="0"/>
      <dgm:spPr/>
      <dgm:t>
        <a:bodyPr/>
        <a:lstStyle/>
        <a:p>
          <a:endParaRPr lang="sk-SK"/>
        </a:p>
      </dgm:t>
    </dgm:pt>
    <dgm:pt modelId="{A4D19DF2-B370-4378-9D0F-E972D47EBAF3}" type="pres">
      <dgm:prSet presAssocID="{C6E268AA-B3E6-4A01-8465-3B41E7C92558}" presName="node" presStyleLbl="node1" presStyleIdx="1" presStyleCnt="3" custLinFactNeighborX="-129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24B9BE3-621E-48C7-A879-0BDF2FA78E82}" type="pres">
      <dgm:prSet presAssocID="{CCB04C96-5C64-497B-8C3F-0E442F5F9810}" presName="sibTrans" presStyleCnt="0"/>
      <dgm:spPr/>
      <dgm:t>
        <a:bodyPr/>
        <a:lstStyle/>
        <a:p>
          <a:endParaRPr lang="sk-SK"/>
        </a:p>
      </dgm:t>
    </dgm:pt>
    <dgm:pt modelId="{37CA74FF-031E-4789-9614-1A267D1CE74C}" type="pres">
      <dgm:prSet presAssocID="{D854167F-7588-481B-9C9C-EFD4F2065259}" presName="node" presStyleLbl="node1" presStyleIdx="2" presStyleCnt="3" custLinFactNeighborX="9422" custLinFactNeighborY="4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6755690-B7AD-4BD2-B4C1-8403819CB45F}" type="presOf" srcId="{D854167F-7588-481B-9C9C-EFD4F2065259}" destId="{37CA74FF-031E-4789-9614-1A267D1CE74C}" srcOrd="0" destOrd="0" presId="urn:microsoft.com/office/officeart/2005/8/layout/hList6"/>
    <dgm:cxn modelId="{398C1AFC-0C32-43BA-9553-91151CD3B790}" type="presOf" srcId="{B3147610-346D-46EE-BBA5-539A1D64B91F}" destId="{45E2ACC8-F6A8-47C7-928F-4331CD93BFB1}" srcOrd="0" destOrd="0" presId="urn:microsoft.com/office/officeart/2005/8/layout/hList6"/>
    <dgm:cxn modelId="{980D68B9-6485-4012-B1CC-DAE2C070148F}" srcId="{C6E268AA-B3E6-4A01-8465-3B41E7C92558}" destId="{DCCE5F52-DA82-4304-866B-95BABB8CB772}" srcOrd="2" destOrd="0" parTransId="{017E1C11-BC34-4761-8661-A703EE8433D4}" sibTransId="{7B710AB4-EBA2-42A5-B41A-217F22E27E2F}"/>
    <dgm:cxn modelId="{A52161FD-1728-42F2-A6B6-53280443F469}" type="presOf" srcId="{BDCDB864-288A-4273-B458-A3A7968016D2}" destId="{66D7390D-0695-41B1-B792-0C4A25AC31FA}" srcOrd="0" destOrd="1" presId="urn:microsoft.com/office/officeart/2005/8/layout/hList6"/>
    <dgm:cxn modelId="{266E58BC-D2DC-451E-9C86-0756DF8E112E}" type="presOf" srcId="{9E4A557D-177E-4ED2-8401-83706FB2B9DF}" destId="{37CA74FF-031E-4789-9614-1A267D1CE74C}" srcOrd="0" destOrd="1" presId="urn:microsoft.com/office/officeart/2005/8/layout/hList6"/>
    <dgm:cxn modelId="{D4962025-0A04-42BB-8737-FB52F31F8C8E}" type="presOf" srcId="{2F181C9C-0511-46AC-945D-112292CBAA66}" destId="{66D7390D-0695-41B1-B792-0C4A25AC31FA}" srcOrd="0" destOrd="0" presId="urn:microsoft.com/office/officeart/2005/8/layout/hList6"/>
    <dgm:cxn modelId="{6412B283-C460-4D09-B4D3-3FAE1CE3AECC}" srcId="{B3147610-346D-46EE-BBA5-539A1D64B91F}" destId="{2F181C9C-0511-46AC-945D-112292CBAA66}" srcOrd="0" destOrd="0" parTransId="{03749ED5-8886-4A38-8F2F-47D25DBB81EA}" sibTransId="{A072674B-6E51-429E-8C4B-779FDF8CAC16}"/>
    <dgm:cxn modelId="{C85DCEEE-E516-416D-977F-92DB6B32A605}" srcId="{D854167F-7588-481B-9C9C-EFD4F2065259}" destId="{9BE0B4B9-0B8F-490B-A91E-4CF4EA330F3C}" srcOrd="1" destOrd="0" parTransId="{AA62DB3B-9C17-4735-AFD5-DA8C35B611F7}" sibTransId="{43A0438B-748A-4AAA-AFE2-F45D52D968AF}"/>
    <dgm:cxn modelId="{9A364147-B89D-49D7-BB32-8354E653CED8}" srcId="{D854167F-7588-481B-9C9C-EFD4F2065259}" destId="{9E4A557D-177E-4ED2-8401-83706FB2B9DF}" srcOrd="0" destOrd="0" parTransId="{9E542830-BEF1-441C-82D2-9BD2BD9E1429}" sibTransId="{7B6F0129-22D2-47DE-AB35-BDB7E6CF5954}"/>
    <dgm:cxn modelId="{3CA9B2B2-B197-4C43-8AC2-06EF5260701C}" type="presOf" srcId="{C6E268AA-B3E6-4A01-8465-3B41E7C92558}" destId="{A4D19DF2-B370-4378-9D0F-E972D47EBAF3}" srcOrd="0" destOrd="0" presId="urn:microsoft.com/office/officeart/2005/8/layout/hList6"/>
    <dgm:cxn modelId="{197FF92E-6827-4B72-BB62-08E27FE8F79F}" type="presOf" srcId="{6B0DBC6C-0FDB-429D-BE5D-7E27F9EA48EC}" destId="{A4D19DF2-B370-4378-9D0F-E972D47EBAF3}" srcOrd="0" destOrd="2" presId="urn:microsoft.com/office/officeart/2005/8/layout/hList6"/>
    <dgm:cxn modelId="{E9512B9B-8E81-46C9-B830-09554F7D4475}" srcId="{B3147610-346D-46EE-BBA5-539A1D64B91F}" destId="{D854167F-7588-481B-9C9C-EFD4F2065259}" srcOrd="2" destOrd="0" parTransId="{CBF83C32-B71C-4F1A-A992-6C68093B7334}" sibTransId="{D326974F-9BAB-4E9A-A715-6B9E913B29BA}"/>
    <dgm:cxn modelId="{F5F820E2-D96E-4A8F-96FE-6519E16FD271}" srcId="{C6E268AA-B3E6-4A01-8465-3B41E7C92558}" destId="{9C6BEA80-1C5E-4B92-92A6-6A51D30E4780}" srcOrd="0" destOrd="0" parTransId="{22E67387-C93A-46A7-B791-AC5A3E8A7220}" sibTransId="{0A165CA1-F4EA-4BFC-B3AA-B28C84AD751B}"/>
    <dgm:cxn modelId="{45B6C529-ACC6-4B8D-A0A0-8F820F59B0A6}" srcId="{C6E268AA-B3E6-4A01-8465-3B41E7C92558}" destId="{6B0DBC6C-0FDB-429D-BE5D-7E27F9EA48EC}" srcOrd="1" destOrd="0" parTransId="{158DDE4A-A590-40D1-9C49-606A23092790}" sibTransId="{16E8DDF4-5A94-4008-B7D6-162FE01EF199}"/>
    <dgm:cxn modelId="{15FDF842-83E9-489F-A4D3-D96DDC1C86DB}" type="presOf" srcId="{9BE0B4B9-0B8F-490B-A91E-4CF4EA330F3C}" destId="{37CA74FF-031E-4789-9614-1A267D1CE74C}" srcOrd="0" destOrd="2" presId="urn:microsoft.com/office/officeart/2005/8/layout/hList6"/>
    <dgm:cxn modelId="{FCFE6DDA-17B7-45F1-B735-230917D2D728}" type="presOf" srcId="{DCCE5F52-DA82-4304-866B-95BABB8CB772}" destId="{A4D19DF2-B370-4378-9D0F-E972D47EBAF3}" srcOrd="0" destOrd="3" presId="urn:microsoft.com/office/officeart/2005/8/layout/hList6"/>
    <dgm:cxn modelId="{D73EA2D3-D875-4870-8E75-73D2A8DD6B0A}" srcId="{2F181C9C-0511-46AC-945D-112292CBAA66}" destId="{BDCDB864-288A-4273-B458-A3A7968016D2}" srcOrd="0" destOrd="0" parTransId="{3C77BC65-ED71-46F6-81B5-2BB5832DA739}" sibTransId="{E6D1976B-E0B1-429F-8342-E8C6A5E3F932}"/>
    <dgm:cxn modelId="{90CBECB1-07AB-40AF-BED5-DBFAF0C55D98}" type="presOf" srcId="{9C6BEA80-1C5E-4B92-92A6-6A51D30E4780}" destId="{A4D19DF2-B370-4378-9D0F-E972D47EBAF3}" srcOrd="0" destOrd="1" presId="urn:microsoft.com/office/officeart/2005/8/layout/hList6"/>
    <dgm:cxn modelId="{3318982B-CAA2-4AD5-B44F-E436B7A257BF}" srcId="{B3147610-346D-46EE-BBA5-539A1D64B91F}" destId="{C6E268AA-B3E6-4A01-8465-3B41E7C92558}" srcOrd="1" destOrd="0" parTransId="{5421EA4F-F928-4E0F-AAC2-FD0B7C722015}" sibTransId="{CCB04C96-5C64-497B-8C3F-0E442F5F9810}"/>
    <dgm:cxn modelId="{8287B06D-53DC-4480-AD41-DE7CE2AF52A1}" type="presParOf" srcId="{45E2ACC8-F6A8-47C7-928F-4331CD93BFB1}" destId="{66D7390D-0695-41B1-B792-0C4A25AC31FA}" srcOrd="0" destOrd="0" presId="urn:microsoft.com/office/officeart/2005/8/layout/hList6"/>
    <dgm:cxn modelId="{02052B6A-9CB7-4423-B36F-0CFCA28AFDE9}" type="presParOf" srcId="{45E2ACC8-F6A8-47C7-928F-4331CD93BFB1}" destId="{4F0D6ED4-F699-4BEC-9C35-70E2517A07B7}" srcOrd="1" destOrd="0" presId="urn:microsoft.com/office/officeart/2005/8/layout/hList6"/>
    <dgm:cxn modelId="{5BA5620D-B4FC-4C03-B787-0CE0510CED7D}" type="presParOf" srcId="{45E2ACC8-F6A8-47C7-928F-4331CD93BFB1}" destId="{A4D19DF2-B370-4378-9D0F-E972D47EBAF3}" srcOrd="2" destOrd="0" presId="urn:microsoft.com/office/officeart/2005/8/layout/hList6"/>
    <dgm:cxn modelId="{012323A2-1FDF-409A-ABEC-9927AEF6BBC2}" type="presParOf" srcId="{45E2ACC8-F6A8-47C7-928F-4331CD93BFB1}" destId="{224B9BE3-621E-48C7-A879-0BDF2FA78E82}" srcOrd="3" destOrd="0" presId="urn:microsoft.com/office/officeart/2005/8/layout/hList6"/>
    <dgm:cxn modelId="{BEB90D88-BE55-4E6E-8D8C-EF2A87A463C5}" type="presParOf" srcId="{45E2ACC8-F6A8-47C7-928F-4331CD93BFB1}" destId="{37CA74FF-031E-4789-9614-1A267D1CE7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C8C34C-2A34-4AF4-9FCA-899C6DA5AC4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385E6B-E644-4426-8412-CA81A7AD0FD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  <p:sp>
        <p:nvSpPr>
          <p:cNvPr id="22532" name="Zástupný symbol čísla snímky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0ACAD8-FBEA-44E6-9AEA-7AE221D98FC3}" type="slidenum">
              <a:rPr lang="sk-SK" smtClean="0"/>
              <a:pPr eaLnBrk="1" hangingPunct="1">
                <a:defRPr/>
              </a:pPr>
              <a:t>3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  <p:sp>
        <p:nvSpPr>
          <p:cNvPr id="22532" name="Zástupný symbol čísla snímky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3159094-46A8-4E22-B352-F57ABB3C84FB}" type="slidenum">
              <a:rPr lang="sk-SK" smtClean="0"/>
              <a:pPr eaLnBrk="1" hangingPunct="1">
                <a:defRPr/>
              </a:pPr>
              <a:t>15</a:t>
            </a:fld>
            <a:endParaRPr lang="sk-S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ny slide">
    <p:bg>
      <p:bgPr>
        <a:gradFill flip="none" rotWithShape="1">
          <a:gsLst>
            <a:gs pos="0">
              <a:srgbClr val="D52B1E"/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05513"/>
            <a:ext cx="297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128" y="1666122"/>
            <a:ext cx="6997072" cy="737380"/>
          </a:xfrm>
        </p:spPr>
        <p:txBody>
          <a:bodyPr tIns="0" rIns="0" bIns="0" anchor="t">
            <a:normAutofit/>
          </a:bodyPr>
          <a:lstStyle>
            <a:lvl1pPr algn="l">
              <a:defRPr sz="3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0" y="2403502"/>
            <a:ext cx="6997072" cy="723284"/>
          </a:xfrm>
        </p:spPr>
        <p:txBody>
          <a:bodyPr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61128" y="3918284"/>
            <a:ext cx="6997700" cy="790575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C5A094D-CED1-4788-8962-EAC4E5DDB4B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4150" y="1600200"/>
            <a:ext cx="72326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" y="6005513"/>
            <a:ext cx="297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62338" y="6167438"/>
            <a:ext cx="3994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dirty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sk-SK"/>
              <a:t>Vložte názov prezentácie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51738" y="6162675"/>
            <a:ext cx="11350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dirty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cs-CZ"/>
              <a:t>25. 7. 2012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 advTm="10000">
    <p:wipe dir="r"/>
  </p:transition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31" y="0"/>
            <a:ext cx="9132170" cy="1592263"/>
          </a:xfrm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extLst/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k-SK" sz="3200" dirty="0">
                <a:ln w="1143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ÚSTAV PRIEMYSELNÉHO INŽINIERSTVA, MANAŽMENTU A KVALITY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830" y="1461636"/>
            <a:ext cx="9135751" cy="472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325" y="1682750"/>
            <a:ext cx="895350" cy="89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363788"/>
            <a:ext cx="3598863" cy="2700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1119188"/>
            <a:ext cx="828675" cy="8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1920875"/>
            <a:ext cx="3600450" cy="270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" name="Obláčik 12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0617" y="1178450"/>
            <a:ext cx="9144000" cy="54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/>
          </a:extLst>
        </p:spPr>
        <p:txBody>
          <a:bodyPr lIns="0" tIns="0" rIns="0" bIns="0"/>
          <a:lstStyle/>
          <a:p>
            <a:pPr marL="180000">
              <a:defRPr/>
            </a:pPr>
            <a:r>
              <a:rPr lang="sk-SK" sz="3200" b="1" kern="0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Exkurzie</a:t>
            </a:r>
          </a:p>
          <a:p>
            <a:pPr marL="180000" algn="ctr">
              <a:defRPr/>
            </a:pPr>
            <a:endParaRPr lang="sk-SK" sz="2800" b="1" spc="300" dirty="0">
              <a:ln w="11430"/>
              <a:cs typeface="+mn-cs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788" y="4090988"/>
            <a:ext cx="1439862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Obrázok 4"/>
          <p:cNvPicPr>
            <a:picLocks noChangeAspect="1"/>
          </p:cNvPicPr>
          <p:nvPr/>
        </p:nvPicPr>
        <p:blipFill>
          <a:blip r:embed="rId7"/>
          <a:srcRect t="15089" b="20108"/>
          <a:stretch>
            <a:fillRect/>
          </a:stretch>
        </p:blipFill>
        <p:spPr bwMode="auto">
          <a:xfrm>
            <a:off x="3906838" y="1289050"/>
            <a:ext cx="2576512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Obrázok 1"/>
          <p:cNvPicPr>
            <a:picLocks noChangeAspect="1"/>
          </p:cNvPicPr>
          <p:nvPr/>
        </p:nvPicPr>
        <p:blipFill>
          <a:blip r:embed="rId8"/>
          <a:srcRect t="29428" b="24857"/>
          <a:stretch>
            <a:fillRect/>
          </a:stretch>
        </p:blipFill>
        <p:spPr bwMode="auto">
          <a:xfrm>
            <a:off x="6248400" y="1138238"/>
            <a:ext cx="1477963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8" name="Obrázok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788" y="1924050"/>
            <a:ext cx="1439862" cy="28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" name="Obrázok 3"/>
          <p:cNvPicPr>
            <a:picLocks noChangeAspect="1"/>
          </p:cNvPicPr>
          <p:nvPr/>
        </p:nvPicPr>
        <p:blipFill>
          <a:blip r:embed="rId10"/>
          <a:srcRect t="33226" b="33388"/>
          <a:stretch>
            <a:fillRect/>
          </a:stretch>
        </p:blipFill>
        <p:spPr bwMode="auto">
          <a:xfrm>
            <a:off x="328613" y="5634038"/>
            <a:ext cx="1439862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850F84A8-7C68-4EDE-B7F8-47FF8812CABB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10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5900" y="4086225"/>
            <a:ext cx="360045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3" name="BlokTextu 5"/>
          <p:cNvSpPr txBox="1">
            <a:spLocks noChangeArrowheads="1"/>
          </p:cNvSpPr>
          <p:nvPr/>
        </p:nvSpPr>
        <p:spPr bwMode="auto">
          <a:xfrm>
            <a:off x="2512339" y="6193613"/>
            <a:ext cx="4109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1600" kern="0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KDE VŠADE PRACUJÚ NAŠI ABSOLVENTI</a:t>
            </a:r>
          </a:p>
        </p:txBody>
      </p:sp>
      <p:pic>
        <p:nvPicPr>
          <p:cNvPr id="21" name="Obrázok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4086225"/>
            <a:ext cx="9525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03588" y="4748213"/>
            <a:ext cx="1890712" cy="1363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" name="Obrázok 5"/>
          <p:cNvPicPr>
            <a:picLocks noChangeAspect="1"/>
          </p:cNvPicPr>
          <p:nvPr/>
        </p:nvPicPr>
        <p:blipFill>
          <a:blip r:embed="rId14"/>
          <a:srcRect t="37270" b="34746"/>
          <a:stretch>
            <a:fillRect/>
          </a:stretch>
        </p:blipFill>
        <p:spPr bwMode="auto">
          <a:xfrm>
            <a:off x="1047750" y="4938713"/>
            <a:ext cx="2520950" cy="5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5"/>
          <a:srcRect t="31280" b="44102"/>
          <a:stretch/>
        </p:blipFill>
        <p:spPr bwMode="auto">
          <a:xfrm>
            <a:off x="7288213" y="2824163"/>
            <a:ext cx="1714500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20423" y="1166490"/>
            <a:ext cx="920844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defPPr>
              <a:defRPr lang="sk-SK"/>
            </a:defPPr>
            <a:lvl1pPr marL="180000">
              <a:defRPr sz="3600" b="1" spc="30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sk-SK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Publikovanie a publikácie</a:t>
            </a:r>
            <a:endParaRPr lang="en-US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k-SK" dirty="0">
              <a:cs typeface="+mn-cs"/>
            </a:endParaRPr>
          </a:p>
        </p:txBody>
      </p:sp>
      <p:pic>
        <p:nvPicPr>
          <p:cNvPr id="6" name="Picture 7" descr="F:\Projektovy Manazment\bac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250950"/>
            <a:ext cx="3240088" cy="454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" name="Obláčik 10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1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11BD7858-C973-43C2-9106-9214E65E2C65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11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:\ob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2897188"/>
            <a:ext cx="3240088" cy="320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885950"/>
            <a:ext cx="3240087" cy="4589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5"/>
          <a:srcRect l="4588" t="5960" r="5528"/>
          <a:stretch>
            <a:fillRect/>
          </a:stretch>
        </p:blipFill>
        <p:spPr bwMode="auto">
          <a:xfrm>
            <a:off x="38100" y="1649413"/>
            <a:ext cx="1439863" cy="150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47164" y="1271016"/>
            <a:ext cx="920844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defPPr>
              <a:defRPr lang="sk-SK"/>
            </a:defPPr>
            <a:lvl1pPr marL="180000">
              <a:defRPr sz="3600" b="1" spc="30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sk-SK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Nadštandardné získavanie kvalifikácie</a:t>
            </a:r>
            <a:endParaRPr lang="sk-SK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k-SK" dirty="0">
              <a:cs typeface="+mn-cs"/>
            </a:endParaRPr>
          </a:p>
        </p:txBody>
      </p:sp>
      <p:sp>
        <p:nvSpPr>
          <p:cNvPr id="10" name="Obláčik 9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1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C16B75A-2CA9-4E24-A070-FCC40037EDA2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12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5275" y="1838878"/>
            <a:ext cx="4351782" cy="42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Riešenie konfliktov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Kreatívne riešenie problémov a vedenie workshopov 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Časový manažment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Vedenie  efektívnych  porád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Rozvoj komunikačných zručností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Asertívna komunikácia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Efektívna manažérska komunikácia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Komunikačné a obchodné zručnosti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Koučing–progresívna forma rozvoja podriadených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Moderné trendy vedenia ľudí a motivácia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Riadenie zmeny a firemná kultúra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Rozvoj prezentačných zručností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Vzdelávanie na pracovisku pre prvolíniových manažérov - zácvik na pracovisku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Vzdelávanie na pracovisku pre prvolíniových manažérov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67335" y="1820216"/>
            <a:ext cx="4362060" cy="461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Základy ekonomickej, finančnej a daňovej problematiky podnikateľských subjektov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Základy ekonomiky pre  neekonómov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EBC*L  stupeň „A“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Manažérske účtovníctvo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Projektový manažment (9 modulov)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MS Project I - začiatočníci 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 Project II - pokročilý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Plánovanie </a:t>
            </a: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 controlling – efektívny nástroj riadenia firmy v konkurenčnom prostredí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priemyselného podniku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Monitoring spokojnosti zákazníka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Marketingový výskum trhu	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Základné metódy a  nástroje štatistického riadenia procesov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Zložitejšie štatistické metódy manažérstva kvality</a:t>
            </a:r>
          </a:p>
          <a:p>
            <a:pPr marL="180000" indent="-180000">
              <a:spcBef>
                <a:spcPts val="300"/>
              </a:spcBef>
              <a:buClr>
                <a:srgbClr val="FFFFFE"/>
              </a:buClr>
              <a:buFont typeface="Wingdings" pitchFamily="2" charset="2"/>
              <a:buChar char="ü"/>
              <a:defRPr/>
            </a:pPr>
            <a:r>
              <a:rPr lang="sk-SK" sz="15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Udržateľné spoločensky zodpovedné podnikanie</a:t>
            </a: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013" y="2846388"/>
            <a:ext cx="5400675" cy="359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782763"/>
            <a:ext cx="5400675" cy="359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7485" y="1173629"/>
            <a:ext cx="9208442" cy="6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defPPr>
              <a:defRPr lang="sk-SK"/>
            </a:defPPr>
            <a:lvl1pPr marL="180000">
              <a:defRPr sz="3600" b="1" spc="30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sk-SK" sz="28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Neformálne stretnutia pedagógov a študentov</a:t>
            </a:r>
            <a:endParaRPr lang="sk-SK" sz="28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k-SK" sz="3200" dirty="0">
              <a:cs typeface="+mn-cs"/>
            </a:endParaRPr>
          </a:p>
        </p:txBody>
      </p:sp>
      <p:sp>
        <p:nvSpPr>
          <p:cNvPr id="9" name="Obláčik 8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10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725C102-23CD-4153-85E1-1FFF6187B6A5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13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láčik 18"/>
          <p:cNvSpPr/>
          <p:nvPr/>
        </p:nvSpPr>
        <p:spPr>
          <a:xfrm>
            <a:off x="205274" y="111967"/>
            <a:ext cx="8724121" cy="1045029"/>
          </a:xfrm>
          <a:prstGeom prst="cloudCallout">
            <a:avLst>
              <a:gd name="adj1" fmla="val 25263"/>
              <a:gd name="adj2" fmla="val 2125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35496" y="1156996"/>
          <a:ext cx="9108504" cy="49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9DC48A2-1A4E-403C-9E45-42A69EBAE397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14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>
            <a:defPPr>
              <a:defRPr lang="sk-SK"/>
            </a:defPPr>
            <a:lvl1pPr marL="1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kern="0" cap="none" spc="300" normalizeH="0" baseline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k-SK" dirty="0" smtClean="0"/>
              <a:t>PROFIL ABSOLVENTA (Ing.) </a:t>
            </a:r>
            <a:r>
              <a:rPr lang="sk-SK" dirty="0"/>
              <a:t>– </a:t>
            </a:r>
            <a:br>
              <a:rPr lang="sk-SK" dirty="0"/>
            </a:br>
            <a:r>
              <a:rPr lang="sk-SK" dirty="0">
                <a:effectLst/>
              </a:rPr>
              <a:t>priemyselné manažérstvo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124744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87FEB52-15A3-48F1-82F2-16F817AB7666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15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304855"/>
            <a:ext cx="9143999" cy="280831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00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k-SK" sz="4500" b="1" dirty="0" smtClean="0">
                <a:ln w="11430"/>
                <a:solidFill>
                  <a:schemeClr val="bg1"/>
                </a:solidFill>
                <a:latin typeface="Arial" charset="0"/>
              </a:rPr>
              <a:t>ĎAKUJEME ZA POZORNOSŤ !</a:t>
            </a:r>
            <a:endParaRPr lang="en-US" sz="4500" b="1" dirty="0">
              <a:ln w="11430"/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-11698" y="3177063"/>
            <a:ext cx="9155697" cy="187220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+mn-cs"/>
              </a:rPr>
              <a:t>Tešíme sa na stretnutie s Vami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+mn-cs"/>
              </a:rPr>
              <a:t>v budúcom akademickom roku.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572000" y="4868351"/>
            <a:ext cx="4572000" cy="134076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200" b="1" spc="600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+mn-cs"/>
              </a:rPr>
              <a:t>Kolektív UPMK</a:t>
            </a:r>
            <a:endParaRPr lang="sk-SK" sz="3200" b="1" spc="600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" y="-1"/>
            <a:ext cx="9143999" cy="91440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>
            <a:defPPr>
              <a:defRPr lang="sk-SK"/>
            </a:defPPr>
            <a:lvl1pPr marL="180000" eaLnBrk="1" hangingPunct="1">
              <a:spcBef>
                <a:spcPts val="0"/>
              </a:spcBef>
              <a:defRPr sz="3600" b="1" spc="300">
                <a:ln w="11430"/>
                <a:effectLst/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3200" b="0" kern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AKREDITOVANÉ ŠTUDIJNÉ PROGRAMY</a:t>
            </a:r>
            <a:endParaRPr lang="sk-SK" sz="3200" b="0" kern="0" dirty="0">
              <a:ln w="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1BFBD33B-4EAE-40D2-A17C-CB00A329257B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2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-76471" y="1026368"/>
          <a:ext cx="9108504" cy="49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>
            <a:defPPr>
              <a:defRPr lang="sk-SK"/>
            </a:defPPr>
            <a:lvl1pPr marL="1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kern="0" cap="none" spc="300" normalizeH="0" baseline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k-SK" dirty="0" smtClean="0"/>
              <a:t>PROFIL ABSOLVENTA (</a:t>
            </a:r>
            <a:r>
              <a:rPr lang="sk-SK" dirty="0"/>
              <a:t>Bc.) – </a:t>
            </a:r>
            <a:br>
              <a:rPr lang="sk-SK" dirty="0"/>
            </a:br>
            <a:r>
              <a:rPr lang="sk-SK" dirty="0">
                <a:effectLst/>
              </a:rPr>
              <a:t>priemyselné manažérstvo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124744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836188CC-6569-4A8D-9668-BCA5FE0E37FE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3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171400"/>
            <a:ext cx="9144000" cy="14847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>
            <a:defPPr>
              <a:defRPr lang="sk-SK"/>
            </a:defPPr>
            <a:lvl1pPr marL="1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kern="0" cap="none" spc="300" normalizeH="0" baseline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k-SK" dirty="0" smtClean="0"/>
              <a:t>PROFIL ABSOLVENTA (</a:t>
            </a:r>
            <a:r>
              <a:rPr lang="sk-SK" dirty="0"/>
              <a:t>Bc.) – </a:t>
            </a:r>
            <a:br>
              <a:rPr lang="sk-SK" dirty="0"/>
            </a:br>
            <a:r>
              <a:rPr lang="sk-SK" dirty="0">
                <a:effectLst/>
              </a:rPr>
              <a:t>personálna práca v priemyselnom podniku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36512" y="1052736"/>
          <a:ext cx="91805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00CFF6BC-C2F5-4EFD-A821-94866DD8806D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4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Obrázok 7" descr="mapa_svet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0610" y="2036216"/>
            <a:ext cx="79295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-9366" y="1278294"/>
            <a:ext cx="9144000" cy="598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tx1"/>
            </a:glow>
            <a:outerShdw blurRad="50800" dist="38100" algn="l" rotWithShape="0">
              <a:schemeClr val="tx1">
                <a:alpha val="40000"/>
              </a:schemeClr>
            </a:outerShdw>
            <a:softEdge rad="12700"/>
          </a:effectLst>
          <a:extLst/>
        </p:spPr>
        <p:txBody>
          <a:bodyPr lIns="0" tIns="0" rIns="0" bIns="0" anchor="ctr"/>
          <a:lstStyle>
            <a:defPPr>
              <a:defRPr lang="sk-SK"/>
            </a:defPPr>
            <a:lvl1pPr marL="180000" eaLnBrk="1" hangingPunct="1">
              <a:spcBef>
                <a:spcPts val="0"/>
              </a:spcBef>
              <a:defRPr sz="3600" b="1" spc="300">
                <a:ln w="11430"/>
                <a:effectLst/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k-SK" sz="32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ERASMUS mobility</a:t>
            </a:r>
          </a:p>
        </p:txBody>
      </p:sp>
      <p:sp>
        <p:nvSpPr>
          <p:cNvPr id="3" name="Obláčik 2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8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E953E94-F207-4EE5-BF63-6D44F43B59CD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5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7" descr="mapa_svet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5744" y="1969300"/>
            <a:ext cx="8233779" cy="424299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2730500" y="1960563"/>
            <a:ext cx="1550988" cy="1311275"/>
            <a:chOff x="2088357" y="1244600"/>
            <a:chExt cx="2016075" cy="1464468"/>
          </a:xfrm>
        </p:grpSpPr>
        <p:cxnSp>
          <p:nvCxnSpPr>
            <p:cNvPr id="25" name="Rovná spojnica 24"/>
            <p:cNvCxnSpPr/>
            <p:nvPr/>
          </p:nvCxnSpPr>
          <p:spPr>
            <a:xfrm>
              <a:off x="2305029" y="1556642"/>
              <a:ext cx="1799403" cy="1152426"/>
            </a:xfrm>
            <a:prstGeom prst="line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331" name="Obrázok 9" descr="vlajka-angli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8357" y="1244600"/>
              <a:ext cx="64611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281613" y="1720850"/>
            <a:ext cx="1328737" cy="1204913"/>
            <a:chOff x="5364163" y="1004888"/>
            <a:chExt cx="1727993" cy="1344612"/>
          </a:xfrm>
        </p:grpSpPr>
        <p:cxnSp>
          <p:nvCxnSpPr>
            <p:cNvPr id="30" name="Rovná spojnica 29"/>
            <p:cNvCxnSpPr/>
            <p:nvPr/>
          </p:nvCxnSpPr>
          <p:spPr>
            <a:xfrm rot="10800000" flipV="1">
              <a:off x="5364163" y="1484980"/>
              <a:ext cx="1368769" cy="864520"/>
            </a:xfrm>
            <a:prstGeom prst="line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9" name="Obrázok 11" descr="vlajka-rusko-800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3019" y="1004888"/>
              <a:ext cx="719137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5073650" y="3906838"/>
            <a:ext cx="768350" cy="1547812"/>
            <a:chOff x="5076825" y="3500438"/>
            <a:chExt cx="998537" cy="1728787"/>
          </a:xfrm>
        </p:grpSpPr>
        <p:cxnSp>
          <p:nvCxnSpPr>
            <p:cNvPr id="33" name="Rovná spojnica 32"/>
            <p:cNvCxnSpPr/>
            <p:nvPr/>
          </p:nvCxnSpPr>
          <p:spPr>
            <a:xfrm rot="16200000" flipV="1">
              <a:off x="4752658" y="3824605"/>
              <a:ext cx="1296147" cy="647811"/>
            </a:xfrm>
            <a:prstGeom prst="line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7" name="Obrázok 6" descr="turecko-vlajk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3687" y="4762500"/>
              <a:ext cx="70167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4017963" y="1827213"/>
            <a:ext cx="755650" cy="1525587"/>
            <a:chOff x="3647763" y="1220788"/>
            <a:chExt cx="981806" cy="1704430"/>
          </a:xfrm>
        </p:grpSpPr>
        <p:cxnSp>
          <p:nvCxnSpPr>
            <p:cNvPr id="14" name="Rovná spojnica 13"/>
            <p:cNvCxnSpPr/>
            <p:nvPr/>
          </p:nvCxnSpPr>
          <p:spPr>
            <a:xfrm rot="16200000" flipH="1">
              <a:off x="3548936" y="1844585"/>
              <a:ext cx="1369220" cy="792045"/>
            </a:xfrm>
            <a:prstGeom prst="line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5" name="Obrázok 5" descr="ceska-republika-cr-cesk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7763" y="1220788"/>
              <a:ext cx="684213" cy="455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2979738" y="3673475"/>
            <a:ext cx="1606550" cy="623888"/>
            <a:chOff x="2411413" y="2997200"/>
            <a:chExt cx="2089150" cy="696788"/>
          </a:xfrm>
        </p:grpSpPr>
        <p:cxnSp>
          <p:nvCxnSpPr>
            <p:cNvPr id="18" name="Rovná spojnica 17"/>
            <p:cNvCxnSpPr/>
            <p:nvPr/>
          </p:nvCxnSpPr>
          <p:spPr>
            <a:xfrm flipV="1">
              <a:off x="3131880" y="2997200"/>
              <a:ext cx="1368683" cy="432611"/>
            </a:xfrm>
            <a:prstGeom prst="line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3" name="Obrázok 10" descr="nemecko vlajk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11413" y="3212976"/>
              <a:ext cx="720725" cy="4810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-9366" y="1147660"/>
            <a:ext cx="9144000" cy="598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tx1"/>
            </a:glow>
            <a:outerShdw blurRad="50800" dist="38100" algn="l" rotWithShape="0">
              <a:schemeClr val="tx1">
                <a:alpha val="40000"/>
              </a:schemeClr>
            </a:outerShdw>
            <a:softEdge rad="12700"/>
          </a:effectLst>
          <a:extLst/>
        </p:spPr>
        <p:txBody>
          <a:bodyPr lIns="0" tIns="0" rIns="0" bIns="0" anchor="ctr"/>
          <a:lstStyle>
            <a:defPPr>
              <a:defRPr lang="sk-SK"/>
            </a:defPPr>
            <a:lvl1pPr marL="180000" eaLnBrk="1" hangingPunct="1">
              <a:spcBef>
                <a:spcPts val="0"/>
              </a:spcBef>
              <a:defRPr sz="3600" b="1" spc="300">
                <a:ln w="11430"/>
                <a:effectLst/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k-SK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Stretnutia so zahraničnými študentmi</a:t>
            </a:r>
            <a:endParaRPr lang="sk-SK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láčik 22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2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6E54AB1-E0DE-4833-8CC6-E1A1DF4E9F0F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6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PUBLIC RELATIONS\160113_den_otvorenych_dveri_MTF_TT\180113_photos\Poslko\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860550"/>
            <a:ext cx="2519362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27987" y="1181699"/>
            <a:ext cx="9144000" cy="5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000">
              <a:defRPr/>
            </a:pPr>
            <a:r>
              <a:rPr lang="sk-SK" sz="3200" b="1" kern="0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Prednášky so zahraničnými prednášateľmi</a:t>
            </a:r>
            <a:r>
              <a:rPr lang="sk-SK" sz="2800" b="1" spc="300" dirty="0">
                <a:ln w="11430"/>
                <a:cs typeface="+mn-cs"/>
              </a:rPr>
              <a:t> </a:t>
            </a:r>
          </a:p>
          <a:p>
            <a:pPr marL="180000" algn="ctr">
              <a:defRPr/>
            </a:pPr>
            <a:endParaRPr lang="sk-SK" sz="2800" b="1" spc="300" dirty="0">
              <a:ln w="11430"/>
              <a:cs typeface="+mn-cs"/>
            </a:endParaRPr>
          </a:p>
        </p:txBody>
      </p:sp>
      <p:sp>
        <p:nvSpPr>
          <p:cNvPr id="8" name="Obláčik 7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4450" y="3687763"/>
            <a:ext cx="774700" cy="100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413" y="3687763"/>
            <a:ext cx="768350" cy="102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7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8A9BEB9-0C82-4498-AC25-2C519A258FD6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7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PUBLIC RELATIONS\160113_den_otvorenych_dveri_MTF_TT\180113_photos\Nemecko\d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1722438"/>
            <a:ext cx="900112" cy="53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G:\PUBLIC RELATIONS\160113_den_otvorenych_dveri_MTF_TT\180113_photos\Nemecko\RTEmagicC_HZDI_210312_269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6213" y="2170113"/>
            <a:ext cx="2520950" cy="167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7" name="Picture 3" descr="G:\PUBLIC RELATIONS\160113_den_otvorenych_dveri_MTF_TT\180113_photos\Nemecko\PicOri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3" y="1998663"/>
            <a:ext cx="143986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6" name="Picture 2" descr="G:\PUBLIC RELATIONS\160113_den_otvorenych_dveri_MTF_TT\180113_photos\Nemecko\PicOri.jpg"/>
          <p:cNvPicPr>
            <a:picLocks noChangeAspect="1" noChangeArrowheads="1"/>
          </p:cNvPicPr>
          <p:nvPr/>
        </p:nvPicPr>
        <p:blipFill rotWithShape="1">
          <a:blip r:embed="rId8"/>
          <a:srcRect r="8092"/>
          <a:stretch/>
        </p:blipFill>
        <p:spPr bwMode="auto">
          <a:xfrm>
            <a:off x="3181350" y="1816100"/>
            <a:ext cx="1235075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0" name="Picture 6" descr="G:\PUBLIC RELATIONS\160113_den_otvorenych_dveri_MTF_TT\180113_photos\Poslko\d_d_d__vyrn_149Polsk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9150" y="1860550"/>
            <a:ext cx="900113" cy="60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1" name="Picture 7" descr="G:\PUBLIC RELATIONS\160113_den_otvorenych_dveri_MTF_TT\180113_photos\Poslko\uz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0" y="2162175"/>
            <a:ext cx="1439863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0750" y="3687763"/>
            <a:ext cx="76358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20913" y="4376738"/>
            <a:ext cx="2520950" cy="173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9075" y="4106863"/>
            <a:ext cx="1079500" cy="541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838" y="4106863"/>
            <a:ext cx="1439862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1850" y="5567363"/>
            <a:ext cx="773113" cy="10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4092575"/>
            <a:ext cx="1143000" cy="61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/>
          <a:srcRect b="9225"/>
          <a:stretch>
            <a:fillRect/>
          </a:stretch>
        </p:blipFill>
        <p:spPr bwMode="auto">
          <a:xfrm>
            <a:off x="808038" y="2233613"/>
            <a:ext cx="2520950" cy="1716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l="33585"/>
          <a:stretch/>
        </p:blipFill>
        <p:spPr bwMode="auto">
          <a:xfrm>
            <a:off x="2527300" y="1944688"/>
            <a:ext cx="1009650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8656" y="1181699"/>
            <a:ext cx="9144000" cy="54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/>
          </a:extLst>
        </p:spPr>
        <p:txBody>
          <a:bodyPr lIns="0" tIns="0" rIns="0" bIns="0"/>
          <a:lstStyle/>
          <a:p>
            <a:pPr marL="180000">
              <a:defRPr/>
            </a:pPr>
            <a:r>
              <a:rPr lang="sk-SK" sz="3200" b="1" kern="0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Prednášky odborníkov z praxe</a:t>
            </a:r>
          </a:p>
          <a:p>
            <a:pPr marL="180000" algn="ctr">
              <a:defRPr/>
            </a:pPr>
            <a:endParaRPr lang="sk-SK" sz="2800" b="1" spc="300" dirty="0">
              <a:ln w="11430"/>
              <a:cs typeface="+mn-cs"/>
            </a:endParaRPr>
          </a:p>
        </p:txBody>
      </p:sp>
      <p:sp>
        <p:nvSpPr>
          <p:cNvPr id="9" name="Obláčik 8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4463" y="2203450"/>
            <a:ext cx="2519362" cy="188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9438" y="1939925"/>
            <a:ext cx="1512887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9A6C01CF-6262-4DBA-BAAA-B525DD3E0D58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8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3" descr="G:\PUBLIC RELATIONS\160113_den_otvorenych_dveri_MTF_TT\180113_photos\logo-za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538" y="1865313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75" y="18891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150" y="3354388"/>
            <a:ext cx="10795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G:\PUBLIC RELATIONS\160113_den_otvorenych_dveri_MTF_TT\180113_photos\Stefan_Chudob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08963" y="3354388"/>
            <a:ext cx="72072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6225" y="4476750"/>
            <a:ext cx="2519363" cy="168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78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90763" y="4152900"/>
            <a:ext cx="719137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375" name="Picture 11" descr="http://images.all-free-download.com/images/graphicmedium/fk_matador_puchov_136052.jpg"/>
          <p:cNvPicPr>
            <a:picLocks noChangeAspect="1" noChangeArrowheads="1"/>
          </p:cNvPicPr>
          <p:nvPr/>
        </p:nvPicPr>
        <p:blipFill>
          <a:blip r:embed="rId13"/>
          <a:srcRect t="20050" b="19978"/>
          <a:stretch>
            <a:fillRect/>
          </a:stretch>
        </p:blipFill>
        <p:spPr bwMode="auto">
          <a:xfrm>
            <a:off x="204788" y="4152900"/>
            <a:ext cx="1081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211638"/>
            <a:ext cx="3598862" cy="182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80" name="Picture 1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2700" y="5319713"/>
            <a:ext cx="3600450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04454" y="2142050"/>
            <a:ext cx="1440000" cy="102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" name="Obláčik 10"/>
          <p:cNvSpPr/>
          <p:nvPr/>
        </p:nvSpPr>
        <p:spPr>
          <a:xfrm>
            <a:off x="205274" y="111967"/>
            <a:ext cx="8724121" cy="1045029"/>
          </a:xfrm>
          <a:prstGeom prst="cloud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b="1" kern="0" spc="300" dirty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PONÚKAME 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8656" y="1181699"/>
            <a:ext cx="9144000" cy="54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/>
          </a:extLst>
        </p:spPr>
        <p:txBody>
          <a:bodyPr lIns="0" tIns="0" rIns="0" bIns="0"/>
          <a:lstStyle/>
          <a:p>
            <a:pPr marL="180000">
              <a:defRPr/>
            </a:pPr>
            <a:r>
              <a:rPr lang="sk-SK" sz="3200" b="1" kern="0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Súťaže pre študentov a ŠVOČ</a:t>
            </a:r>
          </a:p>
          <a:p>
            <a:pPr marL="180000" algn="ctr">
              <a:defRPr/>
            </a:pPr>
            <a:endParaRPr lang="sk-SK" sz="2800" b="1" spc="300" dirty="0">
              <a:ln w="11430"/>
              <a:cs typeface="+mn-cs"/>
            </a:endParaRPr>
          </a:p>
        </p:txBody>
      </p:sp>
      <p:sp>
        <p:nvSpPr>
          <p:cNvPr id="13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6475413"/>
            <a:ext cx="625475" cy="382587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40B9957-F8B2-400B-8DBC-11867DFC90FD}" type="slidenum">
              <a:rPr lang="sk-SK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 algn="ctr" eaLnBrk="1" hangingPunct="1">
                <a:defRPr/>
              </a:pPr>
              <a:t>9</a:t>
            </a:fld>
            <a:endParaRPr lang="sk-SK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990725"/>
            <a:ext cx="3060700" cy="5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/>
          <a:srcRect l="18163"/>
          <a:stretch/>
        </p:blipFill>
        <p:spPr bwMode="auto">
          <a:xfrm>
            <a:off x="204788" y="3341688"/>
            <a:ext cx="3759200" cy="253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 rotWithShape="1">
          <a:blip r:embed="rId5"/>
          <a:srcRect l="15686"/>
          <a:stretch/>
        </p:blipFill>
        <p:spPr bwMode="auto">
          <a:xfrm>
            <a:off x="3387725" y="1990725"/>
            <a:ext cx="4122738" cy="3668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/>
          <a:srcRect l="26262" t="30335" r="27272" b="5142"/>
          <a:stretch/>
        </p:blipFill>
        <p:spPr bwMode="auto">
          <a:xfrm>
            <a:off x="6370638" y="3705225"/>
            <a:ext cx="2673350" cy="278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88" y="2787650"/>
            <a:ext cx="3060700" cy="35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_STU_prezentacia (3)">
  <a:themeElements>
    <a:clrScheme name="STU_1">
      <a:dk1>
        <a:srgbClr val="000000"/>
      </a:dk1>
      <a:lt1>
        <a:sysClr val="window" lastClr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_1">
    <a:dk1>
      <a:srgbClr val="000000"/>
    </a:dk1>
    <a:lt1>
      <a:sysClr val="window" lastClr="FFFFFF"/>
    </a:lt1>
    <a:dk2>
      <a:srgbClr val="6E0000"/>
    </a:dk2>
    <a:lt2>
      <a:srgbClr val="E4E4E4"/>
    </a:lt2>
    <a:accent1>
      <a:srgbClr val="981E32"/>
    </a:accent1>
    <a:accent2>
      <a:srgbClr val="FF7900"/>
    </a:accent2>
    <a:accent3>
      <a:srgbClr val="ECC200"/>
    </a:accent3>
    <a:accent4>
      <a:srgbClr val="00A9E0"/>
    </a:accent4>
    <a:accent5>
      <a:srgbClr val="747678"/>
    </a:accent5>
    <a:accent6>
      <a:srgbClr val="009B3A"/>
    </a:accent6>
    <a:hlink>
      <a:srgbClr val="00399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16</Words>
  <Application>Microsoft Office PowerPoint</Application>
  <PresentationFormat>Prezentácia na obrazovke (4:3)</PresentationFormat>
  <Paragraphs>16</Paragraphs>
  <Slides>16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Šablóna návrhu</vt:lpstr>
      </vt:variant>
      <vt:variant>
        <vt:i4>3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MTF_STU_prezentacia (3)</vt:lpstr>
      <vt:lpstr>MTF_STU_prezentacia (3)</vt:lpstr>
      <vt:lpstr>MTF_STU_prezentacia (3)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Manager>Martina Jakabova</Manager>
  <Company>Martina Jakabova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DOD 30/01/2013</dc:subject>
  <dc:creator>P;Martina Jakabova</dc:creator>
  <cp:lastModifiedBy>ivancikova</cp:lastModifiedBy>
  <cp:revision>111</cp:revision>
  <dcterms:created xsi:type="dcterms:W3CDTF">2008-01-06T10:59:04Z</dcterms:created>
  <dcterms:modified xsi:type="dcterms:W3CDTF">2013-01-21T05:42:16Z</dcterms:modified>
  <cp:contentStatus>FINAL</cp:contentStatus>
</cp:coreProperties>
</file>