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5CB3BCB-0946-A649-83D5-615EF2B94EC8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B1E"/>
    <a:srgbClr val="0039A6"/>
    <a:srgbClr val="103A1D"/>
    <a:srgbClr val="FFFFFF"/>
    <a:srgbClr val="2A030B"/>
    <a:srgbClr val="8A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 showGuides="1">
      <p:cViewPr varScale="1">
        <p:scale>
          <a:sx n="75" d="100"/>
          <a:sy n="75" d="100"/>
        </p:scale>
        <p:origin x="-948" y="-90"/>
      </p:cViewPr>
      <p:guideLst>
        <p:guide orient="horz" pos="20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-68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3311-4934-CE40-9504-106397E3E5E6}" type="datetimeFigureOut">
              <a:rPr lang="en-US" smtClean="0"/>
              <a:t>10/30/2012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D4B9-AE92-6D4B-AC15-678DE482C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2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16D4-46A7-844A-A189-53DA10312B19}" type="datetimeFigureOut">
              <a:rPr lang="en-US" smtClean="0"/>
              <a:t>10/30/2012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26E2-4224-F54A-A5C9-6D7E758A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y slide">
    <p:bg>
      <p:bgPr>
        <a:gradFill flip="none" rotWithShape="1">
          <a:gsLst>
            <a:gs pos="0">
              <a:srgbClr val="D52B1E"/>
            </a:gs>
            <a:gs pos="100000">
              <a:schemeClr val="bg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1128" y="1666122"/>
            <a:ext cx="6997072" cy="73738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/>
            </a:lvl1pPr>
          </a:lstStyle>
          <a:p>
            <a:r>
              <a:rPr lang="cs-CZ" dirty="0" smtClean="0"/>
              <a:t>Vložte názov prednášky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0500" y="2403502"/>
            <a:ext cx="6997072" cy="7232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Vložte podnapis prednášky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61128" y="3918284"/>
            <a:ext cx="6997700" cy="7905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cs-CZ" dirty="0" smtClean="0"/>
              <a:t>Titl. Meno Priezvisko, Titl.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7041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aver">
    <p:bg>
      <p:bgPr>
        <a:gradFill flip="none" rotWithShape="1">
          <a:gsLst>
            <a:gs pos="0">
              <a:srgbClr val="D52B1E"/>
            </a:gs>
            <a:gs pos="100000">
              <a:schemeClr val="tx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2855670"/>
            <a:ext cx="7225672" cy="1143000"/>
          </a:xfrm>
        </p:spPr>
        <p:txBody>
          <a:bodyPr lIns="0" tIns="0" rIns="0" bIns="0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cs-CZ" dirty="0" smtClean="0"/>
              <a:t>Ďakujem za pozornosť.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944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 hasCustomPrompt="1"/>
          </p:nvPr>
        </p:nvSpPr>
        <p:spPr>
          <a:xfrm>
            <a:off x="1461129" y="1549400"/>
            <a:ext cx="7225672" cy="4200525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názov grafu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9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 baseline="0"/>
            </a:lvl1pPr>
          </a:lstStyle>
          <a:p>
            <a:r>
              <a:rPr lang="cs-CZ" dirty="0" smtClean="0"/>
              <a:t>Vložte názov tabuľky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1447472" y="1543050"/>
            <a:ext cx="7239327" cy="4260850"/>
          </a:xfrm>
        </p:spPr>
        <p:txBody>
          <a:bodyPr/>
          <a:lstStyle/>
          <a:p>
            <a:r>
              <a:rPr lang="sk-SK" smtClean="0"/>
              <a:t>Ak chcete pridať tabuľku, kliknite na ikonu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09016"/>
            <a:ext cx="3632338" cy="4526659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230020" y="1509016"/>
            <a:ext cx="3456780" cy="452665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Vložte nadpis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57338"/>
            <a:ext cx="7232499" cy="4368800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61128" y="1563688"/>
            <a:ext cx="3523095" cy="4403725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54915" y="1563688"/>
            <a:ext cx="3531885" cy="4403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41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5050843"/>
            <a:ext cx="7225671" cy="500424"/>
          </a:xfrm>
        </p:spPr>
        <p:txBody>
          <a:bodyPr lIns="0" rIns="0" anchor="b" anchorCtr="0">
            <a:normAutofit/>
          </a:bodyPr>
          <a:lstStyle>
            <a:lvl1pPr algn="l">
              <a:defRPr sz="2000" b="1"/>
            </a:lvl1pPr>
          </a:lstStyle>
          <a:p>
            <a:r>
              <a:rPr lang="cs-CZ" dirty="0" smtClean="0"/>
              <a:t>Názov obrázku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461128" y="5551267"/>
            <a:ext cx="7225671" cy="391952"/>
          </a:xfrm>
        </p:spPr>
        <p:txBody>
          <a:bodyPr lIns="0" tIns="0" r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Podnadpis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409688"/>
            <a:ext cx="8229600" cy="4260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154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300" y="1600201"/>
            <a:ext cx="7232499" cy="42173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006033"/>
            <a:ext cx="2978150" cy="727075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61645" y="6166959"/>
            <a:ext cx="399420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1438" y="6162729"/>
            <a:ext cx="11353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3" r:id="rId2"/>
    <p:sldLayoutId id="2147484744" r:id="rId3"/>
    <p:sldLayoutId id="2147484745" r:id="rId4"/>
    <p:sldLayoutId id="2147484746" r:id="rId5"/>
    <p:sldLayoutId id="2147484751" r:id="rId6"/>
    <p:sldLayoutId id="2147484748" r:id="rId7"/>
    <p:sldLayoutId id="2147484747" r:id="rId8"/>
    <p:sldLayoutId id="2147484749" r:id="rId9"/>
    <p:sldLayoutId id="2147484750" r:id="rId10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82080"/>
      </p:ext>
    </p:extLst>
  </p:cSld>
  <p:clrMapOvr>
    <a:masterClrMapping/>
  </p:clrMapOvr>
</p:sld>
</file>

<file path=ppt/theme/theme1.xml><?xml version="1.0" encoding="utf-8"?>
<a:theme xmlns:a="http://schemas.openxmlformats.org/drawingml/2006/main" name="MTF_STU_prezentacia">
  <a:themeElements>
    <a:clrScheme name="STU_1">
      <a:dk1>
        <a:srgbClr val="000000"/>
      </a:dk1>
      <a:lt1>
        <a:sysClr val="window" lastClr="FFFFFF"/>
      </a:lt1>
      <a:dk2>
        <a:srgbClr val="6E0000"/>
      </a:dk2>
      <a:lt2>
        <a:srgbClr val="E4E4E4"/>
      </a:lt2>
      <a:accent1>
        <a:srgbClr val="981E32"/>
      </a:accent1>
      <a:accent2>
        <a:srgbClr val="FF7900"/>
      </a:accent2>
      <a:accent3>
        <a:srgbClr val="ECC200"/>
      </a:accent3>
      <a:accent4>
        <a:srgbClr val="00A9E0"/>
      </a:accent4>
      <a:accent5>
        <a:srgbClr val="747678"/>
      </a:accent5>
      <a:accent6>
        <a:srgbClr val="009B3A"/>
      </a:accent6>
      <a:hlink>
        <a:srgbClr val="00399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MTF_STU_prezentacia</Template>
  <TotalTime>0</TotalTime>
  <Words>0</Words>
  <Application>Microsoft Office PowerPoint</Application>
  <PresentationFormat>Prezentácia na obrazovke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MTF_STU_prezentacia</vt:lpstr>
      <vt:lpstr>Prezentácia programu PowerPoint</vt:lpstr>
    </vt:vector>
  </TitlesOfParts>
  <Company>STU MTF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xrehakr</dc:creator>
  <cp:lastModifiedBy>xrehakr</cp:lastModifiedBy>
  <cp:revision>1</cp:revision>
  <dcterms:created xsi:type="dcterms:W3CDTF">2012-10-30T12:59:15Z</dcterms:created>
  <dcterms:modified xsi:type="dcterms:W3CDTF">2012-10-30T12:59:36Z</dcterms:modified>
</cp:coreProperties>
</file>