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B1E"/>
    <a:srgbClr val="0039A6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948" y="-90"/>
      </p:cViewPr>
      <p:guideLst>
        <p:guide orient="horz" pos="20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-68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10/30/2012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10/30/2012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y slide">
    <p:bg>
      <p:bgPr>
        <a:gradFill flip="none" rotWithShape="1">
          <a:gsLst>
            <a:gs pos="0">
              <a:srgbClr val="D52B1E"/>
            </a:gs>
            <a:gs pos="100000">
              <a:schemeClr val="bg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aver">
    <p:bg>
      <p:bgPr>
        <a:gradFill flip="none" rotWithShape="1">
          <a:gsLst>
            <a:gs pos="0">
              <a:srgbClr val="D52B1E"/>
            </a:gs>
            <a:gs pos="100000">
              <a:schemeClr val="tx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smtClean="0"/>
              <a:t>Ďakujem za pozornosť.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" y="6006033"/>
            <a:ext cx="2978150" cy="727075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</p:sld>
</file>

<file path=ppt/theme/theme1.xml><?xml version="1.0" encoding="utf-8"?>
<a:theme xmlns:a="http://schemas.openxmlformats.org/drawingml/2006/main" name="MTF_STU_prezentaci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</Template>
  <TotalTime>0</TotalTime>
  <Words>0</Words>
  <Application>Microsoft Office PowerPoint</Application>
  <PresentationFormat>Prezentácia na obrazovke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MTF_STU_prezentacia</vt:lpstr>
      <vt:lpstr>Prezentácia programu PowerPoint</vt:lpstr>
    </vt:vector>
  </TitlesOfParts>
  <Company>STU MTF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xrehakr</dc:creator>
  <cp:lastModifiedBy>xrehakr</cp:lastModifiedBy>
  <cp:revision>1</cp:revision>
  <dcterms:created xsi:type="dcterms:W3CDTF">2012-10-30T12:59:15Z</dcterms:created>
  <dcterms:modified xsi:type="dcterms:W3CDTF">2012-10-30T12:59:36Z</dcterms:modified>
</cp:coreProperties>
</file>