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B3BCB-0946-A649-83D5-615EF2B94EC8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0000"/>
    <a:srgbClr val="D52B1E"/>
    <a:srgbClr val="0039A6"/>
    <a:srgbClr val="103A1D"/>
    <a:srgbClr val="FFFFFF"/>
    <a:srgbClr val="2A030B"/>
    <a:srgbClr val="8A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-948" y="-90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-68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t>10/30/2012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t>10/30/2012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y slide">
    <p:bg>
      <p:bgPr>
        <a:gradFill flip="none" rotWithShape="1">
          <a:gsLst>
            <a:gs pos="0">
              <a:srgbClr val="D52B1E"/>
            </a:gs>
            <a:gs pos="100000">
              <a:srgbClr val="53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1128" y="1666122"/>
            <a:ext cx="6997072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/>
            </a:lvl1pPr>
          </a:lstStyle>
          <a:p>
            <a:r>
              <a:rPr lang="cs-CZ" dirty="0" smtClean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0500" y="2403502"/>
            <a:ext cx="6997072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61128" y="3918284"/>
            <a:ext cx="6997700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cs-CZ" dirty="0" smtClean="0"/>
              <a:t>Titl. Meno Priezvisko, Titl.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ver">
    <p:bg>
      <p:bgPr>
        <a:gradFill flip="none" rotWithShape="1">
          <a:gsLst>
            <a:gs pos="0">
              <a:srgbClr val="D52B1E"/>
            </a:gs>
            <a:gs pos="100000">
              <a:srgbClr val="53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2855670"/>
            <a:ext cx="7225672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cs-CZ" dirty="0" smtClean="0"/>
              <a:t>Ďakujem za pozornosť.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461129" y="1549400"/>
            <a:ext cx="7225672" cy="420052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 smtClean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447472" y="1543050"/>
            <a:ext cx="7239327" cy="4260850"/>
          </a:xfrm>
        </p:spPr>
        <p:txBody>
          <a:bodyPr/>
          <a:lstStyle/>
          <a:p>
            <a:r>
              <a:rPr lang="sk-SK" smtClean="0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09016"/>
            <a:ext cx="3632338" cy="4526659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30020" y="1509016"/>
            <a:ext cx="3456780" cy="452665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57338"/>
            <a:ext cx="7232499" cy="4368800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61128" y="1563688"/>
            <a:ext cx="3523095" cy="4403725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54915" y="1563688"/>
            <a:ext cx="3531885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5050843"/>
            <a:ext cx="7225671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 smtClean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61128" y="5551267"/>
            <a:ext cx="7225671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Podnadpis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  <a:lumOff val="25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300" y="1600201"/>
            <a:ext cx="7232499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006033"/>
            <a:ext cx="2978150" cy="72707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58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82080"/>
      </p:ext>
    </p:extLst>
  </p:cSld>
  <p:clrMapOvr>
    <a:masterClrMapping/>
  </p:clrMapOvr>
</p:sld>
</file>

<file path=ppt/theme/theme1.xml><?xml version="1.0" encoding="utf-8"?>
<a:theme xmlns:a="http://schemas.openxmlformats.org/drawingml/2006/main" name="MTF_STU_prezentacia_tmav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MTF_STU_prezentacia_tmava</Template>
  <TotalTime>0</TotalTime>
  <Words>0</Words>
  <Application>Microsoft Office PowerPoint</Application>
  <PresentationFormat>Prezentácia na obrazovke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MTF_STU_prezentacia_tmava</vt:lpstr>
      <vt:lpstr>Prezentácia programu PowerPoint</vt:lpstr>
    </vt:vector>
  </TitlesOfParts>
  <Company>STU MTF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xrehakr</dc:creator>
  <cp:lastModifiedBy>xrehakr</cp:lastModifiedBy>
  <cp:revision>1</cp:revision>
  <dcterms:created xsi:type="dcterms:W3CDTF">2012-10-30T12:58:52Z</dcterms:created>
  <dcterms:modified xsi:type="dcterms:W3CDTF">2012-10-30T12:59:09Z</dcterms:modified>
</cp:coreProperties>
</file>