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74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45CB3BCB-0946-A649-83D5-615EF2B94EC8}">
          <p14:sldIdLst>
            <p14:sldId id="25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30000"/>
    <a:srgbClr val="D52B1E"/>
    <a:srgbClr val="0039A6"/>
    <a:srgbClr val="103A1D"/>
    <a:srgbClr val="FFFFFF"/>
    <a:srgbClr val="2A030B"/>
    <a:srgbClr val="8A00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660"/>
  </p:normalViewPr>
  <p:slideViewPr>
    <p:cSldViewPr snapToGrid="0" snapToObjects="1" showGuides="1">
      <p:cViewPr varScale="1">
        <p:scale>
          <a:sx n="75" d="100"/>
          <a:sy n="75" d="100"/>
        </p:scale>
        <p:origin x="-948" y="-90"/>
      </p:cViewPr>
      <p:guideLst>
        <p:guide orient="horz" pos="2078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 showGuides="1">
      <p:cViewPr varScale="1">
        <p:scale>
          <a:sx n="139" d="100"/>
          <a:sy n="139" d="100"/>
        </p:scale>
        <p:origin x="-6896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E83311-4934-CE40-9504-106397E3E5E6}" type="datetimeFigureOut">
              <a:rPr lang="en-US" smtClean="0"/>
              <a:t>10/30/2012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ABD4B9-AE92-6D4B-AC15-678DE482C87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1298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6016D4-46A7-844A-A189-53DA10312B19}" type="datetimeFigureOut">
              <a:rPr lang="en-US" smtClean="0"/>
              <a:t>10/30/2012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F026E2-4224-F54A-A5C9-6D7E758A7F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59061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ulny slide">
    <p:bg>
      <p:bgPr>
        <a:gradFill flip="none" rotWithShape="1">
          <a:gsLst>
            <a:gs pos="0">
              <a:srgbClr val="D52B1E"/>
            </a:gs>
            <a:gs pos="100000">
              <a:srgbClr val="530000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61128" y="1666122"/>
            <a:ext cx="6997072" cy="737380"/>
          </a:xfrm>
        </p:spPr>
        <p:txBody>
          <a:bodyPr lIns="0" tIns="0" rIns="0" bIns="0" anchor="t" anchorCtr="0">
            <a:normAutofit/>
          </a:bodyPr>
          <a:lstStyle>
            <a:lvl1pPr algn="l">
              <a:defRPr sz="3600" b="1"/>
            </a:lvl1pPr>
          </a:lstStyle>
          <a:p>
            <a:r>
              <a:rPr lang="cs-CZ" dirty="0" smtClean="0"/>
              <a:t>Vložte názov prednášky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60500" y="2403502"/>
            <a:ext cx="6997072" cy="723284"/>
          </a:xfrm>
        </p:spPr>
        <p:txBody>
          <a:bodyPr lIns="0" tIns="0" rIns="0" bIns="0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Vložte podnapis prednášky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1461128" y="3918284"/>
            <a:ext cx="6997700" cy="790575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cs-CZ" dirty="0" smtClean="0"/>
              <a:t>Titl. Meno Priezvisko, Titl.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382" y="6004854"/>
            <a:ext cx="2978150" cy="727075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827041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Zaver">
    <p:bg>
      <p:bgPr>
        <a:gradFill flip="none" rotWithShape="1">
          <a:gsLst>
            <a:gs pos="0">
              <a:srgbClr val="D52B1E"/>
            </a:gs>
            <a:gs pos="100000">
              <a:srgbClr val="530000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61128" y="2855670"/>
            <a:ext cx="7225672" cy="1143000"/>
          </a:xfrm>
        </p:spPr>
        <p:txBody>
          <a:bodyPr lIns="0" tIns="0" rIns="0" bIns="0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</a:defRPr>
            </a:lvl1pPr>
          </a:lstStyle>
          <a:p>
            <a:r>
              <a:rPr lang="cs-CZ" dirty="0" smtClean="0"/>
              <a:t>Ďakujem za pozornosť.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382" y="6004854"/>
            <a:ext cx="2978150" cy="727075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894411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smtClean="0"/>
              <a:t>Vložte názov prezentácie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cs-CZ" smtClean="0"/>
              <a:t>25. 7. 2012</a:t>
            </a:r>
            <a:endParaRPr lang="en-US" dirty="0"/>
          </a:p>
        </p:txBody>
      </p:sp>
      <p:sp>
        <p:nvSpPr>
          <p:cNvPr id="6" name="Chart Placeholder 5"/>
          <p:cNvSpPr>
            <a:spLocks noGrp="1"/>
          </p:cNvSpPr>
          <p:nvPr>
            <p:ph type="chart" sz="quarter" idx="12" hasCustomPrompt="1"/>
          </p:nvPr>
        </p:nvSpPr>
        <p:spPr>
          <a:xfrm>
            <a:off x="1461129" y="1549400"/>
            <a:ext cx="7225672" cy="4200525"/>
          </a:xfrm>
        </p:spPr>
        <p:txBody>
          <a:bodyPr/>
          <a:lstStyle/>
          <a:p>
            <a:r>
              <a:rPr lang="en-US" dirty="0" smtClean="0"/>
              <a:t>Graf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/>
        <p:txBody>
          <a:bodyPr lIns="0">
            <a:normAutofit/>
          </a:bodyPr>
          <a:lstStyle>
            <a:lvl1pPr algn="l">
              <a:defRPr sz="2800" b="1"/>
            </a:lvl1pPr>
          </a:lstStyle>
          <a:p>
            <a:r>
              <a:rPr lang="cs-CZ" dirty="0" smtClean="0"/>
              <a:t>Vložte názov grafu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592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lIns="0">
            <a:normAutofit/>
          </a:bodyPr>
          <a:lstStyle>
            <a:lvl1pPr algn="l">
              <a:defRPr sz="2800" b="1"/>
            </a:lvl1pPr>
          </a:lstStyle>
          <a:p>
            <a:r>
              <a:rPr lang="cs-CZ" dirty="0" smtClean="0"/>
              <a:t>Vložte nadpis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smtClean="0"/>
              <a:t>Vložte názov prezentácie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cs-CZ" smtClean="0"/>
              <a:t>25. 7. 2012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7838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lIns="0">
            <a:normAutofit/>
          </a:bodyPr>
          <a:lstStyle>
            <a:lvl1pPr algn="l">
              <a:defRPr sz="2800" b="1" baseline="0"/>
            </a:lvl1pPr>
          </a:lstStyle>
          <a:p>
            <a:r>
              <a:rPr lang="cs-CZ" dirty="0" smtClean="0"/>
              <a:t>Vložte názov tabuľky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smtClean="0"/>
              <a:t>Vložte názov prezentácie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cs-CZ" smtClean="0"/>
              <a:t>25. 7. 2012</a:t>
            </a:r>
            <a:endParaRPr lang="en-US" dirty="0"/>
          </a:p>
        </p:txBody>
      </p:sp>
      <p:sp>
        <p:nvSpPr>
          <p:cNvPr id="6" name="Table Placeholder 5"/>
          <p:cNvSpPr>
            <a:spLocks noGrp="1"/>
          </p:cNvSpPr>
          <p:nvPr>
            <p:ph type="tbl" sz="quarter" idx="12"/>
          </p:nvPr>
        </p:nvSpPr>
        <p:spPr>
          <a:xfrm>
            <a:off x="1447472" y="1543050"/>
            <a:ext cx="7239327" cy="4260850"/>
          </a:xfrm>
        </p:spPr>
        <p:txBody>
          <a:bodyPr/>
          <a:lstStyle/>
          <a:p>
            <a:r>
              <a:rPr lang="sk-SK" smtClean="0"/>
              <a:t>Ak chcete pridať tabuľku, kliknite na ikonu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10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ani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lIns="0">
            <a:normAutofit/>
          </a:bodyPr>
          <a:lstStyle>
            <a:lvl1pPr algn="l">
              <a:defRPr sz="2800" b="1"/>
            </a:lvl1pPr>
          </a:lstStyle>
          <a:p>
            <a:r>
              <a:rPr lang="cs-CZ" dirty="0" smtClean="0"/>
              <a:t>Vložte nadpis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smtClean="0"/>
              <a:t>Vložte názov prezentácie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cs-CZ" smtClean="0"/>
              <a:t>25. 7. 2012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1454301" y="1509016"/>
            <a:ext cx="3632338" cy="4526659"/>
          </a:xfrm>
        </p:spPr>
        <p:txBody>
          <a:bodyPr lIns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5230020" y="1509016"/>
            <a:ext cx="3456780" cy="4526659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421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lIns="0">
            <a:normAutofit/>
          </a:bodyPr>
          <a:lstStyle>
            <a:lvl1pPr algn="l">
              <a:defRPr sz="2800" b="1"/>
            </a:lvl1pPr>
          </a:lstStyle>
          <a:p>
            <a:r>
              <a:rPr lang="cs-CZ" smtClean="0"/>
              <a:t>Vložte nadpis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smtClean="0"/>
              <a:t>Vložte názov prezentácie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cs-CZ" smtClean="0"/>
              <a:t>25. 7. 2012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1454301" y="1557338"/>
            <a:ext cx="7232499" cy="4368800"/>
          </a:xfrm>
        </p:spPr>
        <p:txBody>
          <a:bodyPr lIns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511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Graf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lIns="0">
            <a:normAutofit/>
          </a:bodyPr>
          <a:lstStyle>
            <a:lvl1pPr algn="l">
              <a:defRPr sz="2800" b="1"/>
            </a:lvl1pPr>
          </a:lstStyle>
          <a:p>
            <a:r>
              <a:rPr lang="cs-CZ" dirty="0" smtClean="0"/>
              <a:t>Vložte nadpis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smtClean="0"/>
              <a:t>Vložte názov prezentácie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cs-CZ" smtClean="0"/>
              <a:t>25. 7. 2012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1461128" y="1563688"/>
            <a:ext cx="3523095" cy="4403725"/>
          </a:xfrm>
        </p:spPr>
        <p:txBody>
          <a:bodyPr lIns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5154915" y="1563688"/>
            <a:ext cx="3531885" cy="440372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k-SK" smtClean="0"/>
              <a:t>Upravte štýl predlohy textu.</a:t>
            </a:r>
          </a:p>
        </p:txBody>
      </p:sp>
    </p:spTree>
    <p:extLst>
      <p:ext uri="{BB962C8B-B14F-4D97-AF65-F5344CB8AC3E}">
        <p14:creationId xmlns:p14="http://schemas.microsoft.com/office/powerpoint/2010/main" val="124163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azok Graf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61128" y="5050843"/>
            <a:ext cx="7225671" cy="500424"/>
          </a:xfrm>
        </p:spPr>
        <p:txBody>
          <a:bodyPr lIns="0" rIns="0" anchor="b" anchorCtr="0">
            <a:normAutofit/>
          </a:bodyPr>
          <a:lstStyle>
            <a:lvl1pPr algn="l">
              <a:defRPr sz="2000" b="1"/>
            </a:lvl1pPr>
          </a:lstStyle>
          <a:p>
            <a:r>
              <a:rPr lang="cs-CZ" dirty="0" smtClean="0"/>
              <a:t>Názov obrázku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smtClean="0"/>
              <a:t>Vložte názov prezentácie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cs-CZ" smtClean="0"/>
              <a:t>25. 7. 2012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1461128" y="5551267"/>
            <a:ext cx="7225671" cy="391952"/>
          </a:xfrm>
        </p:spPr>
        <p:txBody>
          <a:bodyPr lIns="0" tIns="0" rIns="0" anchor="t" anchorCtr="0">
            <a:normAutofit/>
          </a:bodyPr>
          <a:lstStyle>
            <a:lvl1pPr marL="0" indent="0" algn="l"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 err="1" smtClean="0"/>
              <a:t>Podnadpis</a:t>
            </a:r>
            <a:r>
              <a:rPr lang="en-US" dirty="0" smtClean="0"/>
              <a:t> </a:t>
            </a:r>
            <a:r>
              <a:rPr lang="en-US" dirty="0" err="1" smtClean="0"/>
              <a:t>obrázku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457200" y="409688"/>
            <a:ext cx="8229600" cy="4260751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k-SK" smtClean="0"/>
              <a:t>Upravte štýl predlohy textu.</a:t>
            </a:r>
          </a:p>
        </p:txBody>
      </p:sp>
    </p:spTree>
    <p:extLst>
      <p:ext uri="{BB962C8B-B14F-4D97-AF65-F5344CB8AC3E}">
        <p14:creationId xmlns:p14="http://schemas.microsoft.com/office/powerpoint/2010/main" val="2241543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azd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smtClean="0"/>
              <a:t>Vložte názov prezentácie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cs-CZ" smtClean="0"/>
              <a:t>25. 7. 2012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510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75000"/>
                <a:lumOff val="25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300" y="1600201"/>
            <a:ext cx="7232499" cy="4217363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050" y="6006033"/>
            <a:ext cx="2978150" cy="727075"/>
          </a:xfrm>
          <a:prstGeom prst="rect">
            <a:avLst/>
          </a:prstGeom>
        </p:spPr>
      </p:pic>
      <p:sp>
        <p:nvSpPr>
          <p:cNvPr id="9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3461645" y="6166959"/>
            <a:ext cx="3994206" cy="3651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b="1">
                <a:solidFill>
                  <a:schemeClr val="tx1"/>
                </a:solidFill>
              </a:defRPr>
            </a:lvl1pPr>
          </a:lstStyle>
          <a:p>
            <a:r>
              <a:rPr lang="sk-SK" smtClean="0"/>
              <a:t>Vložte názov prezentácie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7551438" y="6162729"/>
            <a:ext cx="1135362" cy="3651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b="1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25. 7. 2012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25849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741" r:id="rId1"/>
    <p:sldLayoutId id="2147484743" r:id="rId2"/>
    <p:sldLayoutId id="2147484744" r:id="rId3"/>
    <p:sldLayoutId id="2147484745" r:id="rId4"/>
    <p:sldLayoutId id="2147484746" r:id="rId5"/>
    <p:sldLayoutId id="2147484751" r:id="rId6"/>
    <p:sldLayoutId id="2147484748" r:id="rId7"/>
    <p:sldLayoutId id="2147484747" r:id="rId8"/>
    <p:sldLayoutId id="2147484749" r:id="rId9"/>
    <p:sldLayoutId id="2147484750" r:id="rId10"/>
  </p:sldLayoutIdLst>
  <p:hf sldNum="0" hdr="0"/>
  <p:txStyles>
    <p:titleStyle>
      <a:lvl1pPr algn="l" defTabSz="457200" rtl="0" eaLnBrk="1" latinLnBrk="0" hangingPunct="1"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682080"/>
      </p:ext>
    </p:extLst>
  </p:cSld>
  <p:clrMapOvr>
    <a:masterClrMapping/>
  </p:clrMapOvr>
</p:sld>
</file>

<file path=ppt/theme/theme1.xml><?xml version="1.0" encoding="utf-8"?>
<a:theme xmlns:a="http://schemas.openxmlformats.org/drawingml/2006/main" name="MTF_STU_prezentacia_tmava">
  <a:themeElements>
    <a:clrScheme name="STU_1">
      <a:dk1>
        <a:srgbClr val="000000"/>
      </a:dk1>
      <a:lt1>
        <a:sysClr val="window" lastClr="FFFFFF"/>
      </a:lt1>
      <a:dk2>
        <a:srgbClr val="6E0000"/>
      </a:dk2>
      <a:lt2>
        <a:srgbClr val="E4E4E4"/>
      </a:lt2>
      <a:accent1>
        <a:srgbClr val="981E32"/>
      </a:accent1>
      <a:accent2>
        <a:srgbClr val="FF7900"/>
      </a:accent2>
      <a:accent3>
        <a:srgbClr val="ECC200"/>
      </a:accent3>
      <a:accent4>
        <a:srgbClr val="00A9E0"/>
      </a:accent4>
      <a:accent5>
        <a:srgbClr val="747678"/>
      </a:accent5>
      <a:accent6>
        <a:srgbClr val="009B3A"/>
      </a:accent6>
      <a:hlink>
        <a:srgbClr val="00399C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MTF_STU_prezentacia_tmava</Template>
  <TotalTime>0</TotalTime>
  <Words>0</Words>
  <Application>Microsoft Office PowerPoint</Application>
  <PresentationFormat>Prezentácia na obrazovke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</vt:i4>
      </vt:variant>
    </vt:vector>
  </HeadingPairs>
  <TitlesOfParts>
    <vt:vector size="2" baseType="lpstr">
      <vt:lpstr>MTF_STU_prezentacia_tmava</vt:lpstr>
      <vt:lpstr>Prezentácia programu PowerPoint</vt:lpstr>
    </vt:vector>
  </TitlesOfParts>
  <Company>STU MTF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xrehakr</dc:creator>
  <cp:lastModifiedBy>xrehakr</cp:lastModifiedBy>
  <cp:revision>1</cp:revision>
  <dcterms:created xsi:type="dcterms:W3CDTF">2012-10-30T12:58:52Z</dcterms:created>
  <dcterms:modified xsi:type="dcterms:W3CDTF">2012-10-30T12:59:09Z</dcterms:modified>
</cp:coreProperties>
</file>