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 snapToGrid="0" snapToObjects="1" showGuides="1">
      <p:cViewPr>
        <p:scale>
          <a:sx n="110" d="100"/>
          <a:sy n="110" d="100"/>
        </p:scale>
        <p:origin x="-1644" y="-132"/>
      </p:cViewPr>
      <p:guideLst>
        <p:guide orient="horz" pos="207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rgbClr val="D52B1E"/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4" y="6224691"/>
            <a:ext cx="2293543" cy="3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rgbClr val="D52B1E"/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.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4" y="6224691"/>
            <a:ext cx="2293543" cy="3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  <p:pic>
        <p:nvPicPr>
          <p:cNvPr id="12" name="Obrázok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162729"/>
            <a:ext cx="2198535" cy="29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4294967295"/>
          </p:nvPr>
        </p:nvSpPr>
        <p:spPr>
          <a:xfrm>
            <a:off x="5149850" y="6167438"/>
            <a:ext cx="3994150" cy="365125"/>
          </a:xfrm>
        </p:spPr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4294967295"/>
          </p:nvPr>
        </p:nvSpPr>
        <p:spPr>
          <a:xfrm>
            <a:off x="8008938" y="6162675"/>
            <a:ext cx="1135062" cy="365125"/>
          </a:xfrm>
        </p:spPr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6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7" name="Zástupný symbol grafu 6"/>
          <p:cNvSpPr>
            <a:spLocks noGrp="1"/>
          </p:cNvSpPr>
          <p:nvPr>
            <p:ph type="chart" sz="quarter" idx="12"/>
          </p:nvPr>
        </p:nvSpPr>
        <p:spPr/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856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8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Zástupný symbol tabuľky 5"/>
          <p:cNvSpPr>
            <a:spLocks noGrp="1"/>
          </p:cNvSpPr>
          <p:nvPr>
            <p:ph type="tbl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366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502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52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25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09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7223"/>
      </p:ext>
    </p:extLst>
  </p:cSld>
  <p:clrMapOvr>
    <a:masterClrMapping/>
  </p:clrMapOvr>
</p:sld>
</file>

<file path=ppt/theme/theme1.xml><?xml version="1.0" encoding="utf-8"?>
<a:theme xmlns:a="http://schemas.openxmlformats.org/drawingml/2006/main" name="MTF_STU_prezentaci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</Template>
  <TotalTime>69</TotalTime>
  <Words>72</Words>
  <Application>Microsoft Office PowerPoint</Application>
  <PresentationFormat>Prezentácia na obrazovke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MTF_STU_prezentacia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STU MTF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xrehakr</dc:creator>
  <cp:lastModifiedBy>Miroslava Daubnerová</cp:lastModifiedBy>
  <cp:revision>7</cp:revision>
  <dcterms:created xsi:type="dcterms:W3CDTF">2012-10-30T12:59:15Z</dcterms:created>
  <dcterms:modified xsi:type="dcterms:W3CDTF">2013-10-10T09:13:57Z</dcterms:modified>
</cp:coreProperties>
</file>