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4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45CB3BCB-0946-A649-83D5-615EF2B94EC8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2B1E"/>
    <a:srgbClr val="0039A6"/>
    <a:srgbClr val="103A1D"/>
    <a:srgbClr val="FFFFFF"/>
    <a:srgbClr val="2A030B"/>
    <a:srgbClr val="8A00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89" autoAdjust="0"/>
  </p:normalViewPr>
  <p:slideViewPr>
    <p:cSldViewPr snapToGrid="0" snapToObjects="1" showGuides="1">
      <p:cViewPr>
        <p:scale>
          <a:sx n="110" d="100"/>
          <a:sy n="110" d="100"/>
        </p:scale>
        <p:origin x="-1644" y="-132"/>
      </p:cViewPr>
      <p:guideLst>
        <p:guide orient="horz" pos="207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139" d="100"/>
          <a:sy n="139" d="100"/>
        </p:scale>
        <p:origin x="-6896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E83311-4934-CE40-9504-106397E3E5E6}" type="datetimeFigureOut">
              <a:rPr lang="en-US" smtClean="0"/>
              <a:t>10/10/2013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ABD4B9-AE92-6D4B-AC15-678DE482C8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129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016D4-46A7-844A-A189-53DA10312B19}" type="datetimeFigureOut">
              <a:rPr lang="en-US" smtClean="0"/>
              <a:t>10/10/2013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F026E2-4224-F54A-A5C9-6D7E758A7F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5906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ulny slide">
    <p:bg>
      <p:bgPr>
        <a:gradFill flip="none" rotWithShape="1">
          <a:gsLst>
            <a:gs pos="0">
              <a:srgbClr val="D52B1E"/>
            </a:gs>
            <a:gs pos="100000">
              <a:schemeClr val="bg2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61128" y="1666122"/>
            <a:ext cx="6997072" cy="737380"/>
          </a:xfrm>
        </p:spPr>
        <p:txBody>
          <a:bodyPr lIns="0" tIns="0" rIns="0" bIns="0" anchor="t" anchorCtr="0">
            <a:normAutofit/>
          </a:bodyPr>
          <a:lstStyle>
            <a:lvl1pPr algn="l">
              <a:defRPr sz="3600" b="1"/>
            </a:lvl1pPr>
          </a:lstStyle>
          <a:p>
            <a:r>
              <a:rPr lang="cs-CZ" dirty="0" smtClean="0"/>
              <a:t>Vložte názov prednášky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60500" y="2403502"/>
            <a:ext cx="6997072" cy="723284"/>
          </a:xfrm>
        </p:spPr>
        <p:txBody>
          <a:bodyPr lIns="0" tIns="0" rIns="0" bIns="0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Vložte podnapis prednášky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461128" y="3918284"/>
            <a:ext cx="6997700" cy="79057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cs-CZ" dirty="0" smtClean="0"/>
              <a:t>Titl. Meno Priezvisko, Titl.</a:t>
            </a:r>
            <a:endParaRPr lang="en-US" dirty="0"/>
          </a:p>
        </p:txBody>
      </p:sp>
      <p:pic>
        <p:nvPicPr>
          <p:cNvPr id="4" name="Obrázok 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514" y="6224691"/>
            <a:ext cx="2293543" cy="308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0418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aver">
    <p:bg>
      <p:bgPr>
        <a:gradFill flip="none" rotWithShape="1">
          <a:gsLst>
            <a:gs pos="0">
              <a:srgbClr val="D52B1E"/>
            </a:gs>
            <a:gs pos="100000">
              <a:schemeClr val="tx2">
                <a:lumMod val="5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61128" y="2855670"/>
            <a:ext cx="7225672" cy="1143000"/>
          </a:xfrm>
        </p:spPr>
        <p:txBody>
          <a:bodyPr lIns="0" tIns="0" rIns="0" bIns="0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</a:defRPr>
            </a:lvl1pPr>
          </a:lstStyle>
          <a:p>
            <a:r>
              <a:rPr lang="cs-CZ" dirty="0" err="1" smtClean="0"/>
              <a:t>Thank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attention</a:t>
            </a:r>
            <a:r>
              <a:rPr lang="cs-CZ" dirty="0" smtClean="0"/>
              <a:t>.</a:t>
            </a:r>
            <a:endParaRPr lang="en-US" dirty="0"/>
          </a:p>
        </p:txBody>
      </p:sp>
      <p:pic>
        <p:nvPicPr>
          <p:cNvPr id="4" name="Obrázok 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514" y="6224691"/>
            <a:ext cx="2293543" cy="308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411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  <p:sp>
        <p:nvSpPr>
          <p:cNvPr id="6" name="Chart Placeholder 5"/>
          <p:cNvSpPr>
            <a:spLocks noGrp="1"/>
          </p:cNvSpPr>
          <p:nvPr>
            <p:ph type="chart" sz="quarter" idx="12" hasCustomPrompt="1"/>
          </p:nvPr>
        </p:nvSpPr>
        <p:spPr>
          <a:xfrm>
            <a:off x="1461129" y="1549400"/>
            <a:ext cx="7225672" cy="4200525"/>
          </a:xfrm>
        </p:spPr>
        <p:txBody>
          <a:bodyPr/>
          <a:lstStyle/>
          <a:p>
            <a:r>
              <a:rPr lang="en-US" dirty="0" smtClean="0"/>
              <a:t>Graf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 lIns="0">
            <a:normAutofit/>
          </a:bodyPr>
          <a:lstStyle>
            <a:lvl1pPr algn="l">
              <a:defRPr sz="2800" b="1"/>
            </a:lvl1pPr>
          </a:lstStyle>
          <a:p>
            <a:r>
              <a:rPr lang="cs-CZ" dirty="0" smtClean="0"/>
              <a:t>Vložte názov grafu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59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lIns="0">
            <a:normAutofit/>
          </a:bodyPr>
          <a:lstStyle>
            <a:lvl1pPr algn="l">
              <a:defRPr sz="2800" b="1"/>
            </a:lvl1pPr>
          </a:lstStyle>
          <a:p>
            <a:r>
              <a:rPr lang="cs-CZ" dirty="0" smtClean="0"/>
              <a:t>Vložte nadpis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838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lIns="0">
            <a:normAutofit/>
          </a:bodyPr>
          <a:lstStyle>
            <a:lvl1pPr algn="l">
              <a:defRPr sz="2800" b="1" baseline="0"/>
            </a:lvl1pPr>
          </a:lstStyle>
          <a:p>
            <a:r>
              <a:rPr lang="cs-CZ" dirty="0" smtClean="0"/>
              <a:t>Vložte názov tabuľky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2"/>
          </p:nvPr>
        </p:nvSpPr>
        <p:spPr>
          <a:xfrm>
            <a:off x="1447472" y="1543050"/>
            <a:ext cx="7239327" cy="4260850"/>
          </a:xfrm>
        </p:spPr>
        <p:txBody>
          <a:bodyPr/>
          <a:lstStyle/>
          <a:p>
            <a:r>
              <a:rPr lang="sk-SK" smtClean="0"/>
              <a:t>Ak chcete pridať tabuľku, kliknite na ikonu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0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ani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lIns="0">
            <a:normAutofit/>
          </a:bodyPr>
          <a:lstStyle>
            <a:lvl1pPr algn="l">
              <a:defRPr sz="2800" b="1"/>
            </a:lvl1pPr>
          </a:lstStyle>
          <a:p>
            <a:r>
              <a:rPr lang="cs-CZ" dirty="0" smtClean="0"/>
              <a:t>Vložte nadpis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454301" y="1509016"/>
            <a:ext cx="3632338" cy="4526659"/>
          </a:xfrm>
        </p:spPr>
        <p:txBody>
          <a:bodyPr lIns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230020" y="1509016"/>
            <a:ext cx="3456780" cy="4526659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421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lIns="0">
            <a:normAutofit/>
          </a:bodyPr>
          <a:lstStyle>
            <a:lvl1pPr algn="l">
              <a:defRPr sz="2800" b="1"/>
            </a:lvl1pPr>
          </a:lstStyle>
          <a:p>
            <a:r>
              <a:rPr lang="cs-CZ" smtClean="0"/>
              <a:t>Vložte nadpis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454301" y="1557338"/>
            <a:ext cx="7232499" cy="4368800"/>
          </a:xfrm>
        </p:spPr>
        <p:txBody>
          <a:bodyPr lIns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511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Graf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lIns="0">
            <a:normAutofit/>
          </a:bodyPr>
          <a:lstStyle>
            <a:lvl1pPr algn="l">
              <a:defRPr sz="2800" b="1"/>
            </a:lvl1pPr>
          </a:lstStyle>
          <a:p>
            <a:r>
              <a:rPr lang="cs-CZ" dirty="0" smtClean="0"/>
              <a:t>Vložte nadpis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461128" y="1563688"/>
            <a:ext cx="3523095" cy="4403725"/>
          </a:xfrm>
        </p:spPr>
        <p:txBody>
          <a:bodyPr lIns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5154915" y="1563688"/>
            <a:ext cx="3531885" cy="44037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k-SK" smtClean="0"/>
              <a:t>Upravte štýl predlohy textu.</a:t>
            </a:r>
          </a:p>
        </p:txBody>
      </p:sp>
    </p:spTree>
    <p:extLst>
      <p:ext uri="{BB962C8B-B14F-4D97-AF65-F5344CB8AC3E}">
        <p14:creationId xmlns:p14="http://schemas.microsoft.com/office/powerpoint/2010/main" val="124163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azok Graf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61128" y="5050843"/>
            <a:ext cx="7225671" cy="500424"/>
          </a:xfrm>
        </p:spPr>
        <p:txBody>
          <a:bodyPr lIns="0" rIns="0" anchor="b" anchorCtr="0">
            <a:normAutofit/>
          </a:bodyPr>
          <a:lstStyle>
            <a:lvl1pPr algn="l">
              <a:defRPr sz="2000" b="1"/>
            </a:lvl1pPr>
          </a:lstStyle>
          <a:p>
            <a:r>
              <a:rPr lang="cs-CZ" dirty="0" smtClean="0"/>
              <a:t>Názov obrázku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1461128" y="5551267"/>
            <a:ext cx="7225671" cy="391952"/>
          </a:xfrm>
        </p:spPr>
        <p:txBody>
          <a:bodyPr lIns="0" tIns="0" rIns="0" anchor="t" anchorCtr="0">
            <a:normAutofit/>
          </a:bodyPr>
          <a:lstStyle>
            <a:lvl1pPr marL="0" indent="0" algn="l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 err="1" smtClean="0"/>
              <a:t>Podnadpis</a:t>
            </a:r>
            <a:r>
              <a:rPr lang="en-US" dirty="0" smtClean="0"/>
              <a:t> </a:t>
            </a:r>
            <a:r>
              <a:rPr lang="en-US" dirty="0" err="1" smtClean="0"/>
              <a:t>obrázku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57200" y="409688"/>
            <a:ext cx="8229600" cy="426075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k-SK" smtClean="0"/>
              <a:t>Upravte štýl predlohy textu.</a:t>
            </a:r>
          </a:p>
        </p:txBody>
      </p:sp>
    </p:spTree>
    <p:extLst>
      <p:ext uri="{BB962C8B-B14F-4D97-AF65-F5344CB8AC3E}">
        <p14:creationId xmlns:p14="http://schemas.microsoft.com/office/powerpoint/2010/main" val="2241543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azd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510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300" y="1600201"/>
            <a:ext cx="7232499" cy="421736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3461645" y="6166959"/>
            <a:ext cx="3994206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7551438" y="6162729"/>
            <a:ext cx="1135362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25. 7. 2012</a:t>
            </a:r>
            <a:endParaRPr lang="en-US" dirty="0"/>
          </a:p>
        </p:txBody>
      </p:sp>
      <p:pic>
        <p:nvPicPr>
          <p:cNvPr id="12" name="Obrázok 11"/>
          <p:cNvPicPr>
            <a:picLocks noChangeAspect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6162729"/>
            <a:ext cx="2198535" cy="295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258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41" r:id="rId1"/>
    <p:sldLayoutId id="2147484743" r:id="rId2"/>
    <p:sldLayoutId id="2147484744" r:id="rId3"/>
    <p:sldLayoutId id="2147484745" r:id="rId4"/>
    <p:sldLayoutId id="2147484746" r:id="rId5"/>
    <p:sldLayoutId id="2147484751" r:id="rId6"/>
    <p:sldLayoutId id="2147484748" r:id="rId7"/>
    <p:sldLayoutId id="2147484747" r:id="rId8"/>
    <p:sldLayoutId id="2147484749" r:id="rId9"/>
    <p:sldLayoutId id="2147484750" r:id="rId10"/>
  </p:sldLayoutIdLst>
  <p:hf sldNum="0" hdr="0"/>
  <p:txStyles>
    <p:titleStyle>
      <a:lvl1pPr algn="l" defTabSz="4572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682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" name="Zástupný symbol päty 1"/>
          <p:cNvSpPr>
            <a:spLocks noGrp="1"/>
          </p:cNvSpPr>
          <p:nvPr>
            <p:ph type="ftr" sz="quarter" idx="4294967295"/>
          </p:nvPr>
        </p:nvSpPr>
        <p:spPr>
          <a:xfrm>
            <a:off x="5149850" y="6167438"/>
            <a:ext cx="3994150" cy="365125"/>
          </a:xfrm>
        </p:spPr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4294967295"/>
          </p:nvPr>
        </p:nvSpPr>
        <p:spPr>
          <a:xfrm>
            <a:off x="8008938" y="6162675"/>
            <a:ext cx="1135062" cy="365125"/>
          </a:xfrm>
        </p:spPr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664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äty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  <p:sp>
        <p:nvSpPr>
          <p:cNvPr id="7" name="Zástupný symbol grafu 6"/>
          <p:cNvSpPr>
            <a:spLocks noGrp="1"/>
          </p:cNvSpPr>
          <p:nvPr>
            <p:ph type="chart" sz="quarter" idx="12"/>
          </p:nvPr>
        </p:nvSpPr>
        <p:spPr/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78562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" name="Zástupný symbol päty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789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  <p:sp>
        <p:nvSpPr>
          <p:cNvPr id="6" name="Zástupný symbol tabuľky 5"/>
          <p:cNvSpPr>
            <a:spLocks noGrp="1"/>
          </p:cNvSpPr>
          <p:nvPr>
            <p:ph type="tbl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736694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  <p:sp>
        <p:nvSpPr>
          <p:cNvPr id="7" name="Zástupný symbol textu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Zástupný symbol textu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25025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  <p:sp>
        <p:nvSpPr>
          <p:cNvPr id="8" name="Zástupný symbol textu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35266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  <p:sp>
        <p:nvSpPr>
          <p:cNvPr id="7" name="Zástupný symbol textu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85251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  <p:sp>
        <p:nvSpPr>
          <p:cNvPr id="8" name="Zástupný symbol textu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45098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äty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97223"/>
      </p:ext>
    </p:extLst>
  </p:cSld>
  <p:clrMapOvr>
    <a:masterClrMapping/>
  </p:clrMapOvr>
</p:sld>
</file>

<file path=ppt/theme/theme1.xml><?xml version="1.0" encoding="utf-8"?>
<a:theme xmlns:a="http://schemas.openxmlformats.org/drawingml/2006/main" name="MTF_STU_prezentacia">
  <a:themeElements>
    <a:clrScheme name="STU_1">
      <a:dk1>
        <a:srgbClr val="000000"/>
      </a:dk1>
      <a:lt1>
        <a:sysClr val="window" lastClr="FFFFFF"/>
      </a:lt1>
      <a:dk2>
        <a:srgbClr val="6E0000"/>
      </a:dk2>
      <a:lt2>
        <a:srgbClr val="E4E4E4"/>
      </a:lt2>
      <a:accent1>
        <a:srgbClr val="981E32"/>
      </a:accent1>
      <a:accent2>
        <a:srgbClr val="FF7900"/>
      </a:accent2>
      <a:accent3>
        <a:srgbClr val="ECC200"/>
      </a:accent3>
      <a:accent4>
        <a:srgbClr val="00A9E0"/>
      </a:accent4>
      <a:accent5>
        <a:srgbClr val="747678"/>
      </a:accent5>
      <a:accent6>
        <a:srgbClr val="009B3A"/>
      </a:accent6>
      <a:hlink>
        <a:srgbClr val="00399C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MTF_STU_prezentacia</Template>
  <TotalTime>69</TotalTime>
  <Words>72</Words>
  <Application>Microsoft Office PowerPoint</Application>
  <PresentationFormat>Prezentácia na obrazovke (4:3)</PresentationFormat>
  <Paragraphs>18</Paragraphs>
  <Slides>10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1" baseType="lpstr">
      <vt:lpstr>MTF_STU_prezentacia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>STU MTF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xrehakr</dc:creator>
  <cp:lastModifiedBy>Miroslava Daubnerová</cp:lastModifiedBy>
  <cp:revision>7</cp:revision>
  <dcterms:created xsi:type="dcterms:W3CDTF">2012-10-30T12:59:15Z</dcterms:created>
  <dcterms:modified xsi:type="dcterms:W3CDTF">2013-10-10T09:13:57Z</dcterms:modified>
</cp:coreProperties>
</file>