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0000"/>
    <a:srgbClr val="D52B1E"/>
    <a:srgbClr val="0039A6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2" d="100"/>
          <a:sy n="112" d="100"/>
        </p:scale>
        <p:origin x="-1584" y="-84"/>
      </p:cViewPr>
      <p:guideLst>
        <p:guide orient="horz" pos="20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-68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y slide">
    <p:bg>
      <p:bgPr>
        <a:gradFill flip="none" rotWithShape="1">
          <a:gsLst>
            <a:gs pos="0">
              <a:srgbClr val="D52B1E"/>
            </a:gs>
            <a:gs pos="100000">
              <a:srgbClr val="53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03" y="6218474"/>
            <a:ext cx="2376844" cy="31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aver">
    <p:bg>
      <p:bgPr>
        <a:gradFill flip="none" rotWithShape="1">
          <a:gsLst>
            <a:gs pos="0">
              <a:srgbClr val="D52B1E"/>
            </a:gs>
            <a:gs pos="100000">
              <a:srgbClr val="53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.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03" y="6218474"/>
            <a:ext cx="2376844" cy="31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  <a:lumOff val="25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03" y="6218474"/>
            <a:ext cx="2376844" cy="31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58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4294967295"/>
          </p:nvPr>
        </p:nvSpPr>
        <p:spPr>
          <a:xfrm>
            <a:off x="5149850" y="6167438"/>
            <a:ext cx="3994150" cy="365125"/>
          </a:xfrm>
        </p:spPr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4294967295"/>
          </p:nvPr>
        </p:nvSpPr>
        <p:spPr>
          <a:xfrm>
            <a:off x="8008938" y="6162675"/>
            <a:ext cx="1135062" cy="365125"/>
          </a:xfrm>
        </p:spPr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7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4" name="Zástupný symbol grafu 3"/>
          <p:cNvSpPr>
            <a:spLocks noGrp="1"/>
          </p:cNvSpPr>
          <p:nvPr>
            <p:ph type="chart" sz="quarter" idx="12"/>
          </p:nvPr>
        </p:nvSpPr>
        <p:spPr/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29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4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Zástupný symbol tabuľky 5"/>
          <p:cNvSpPr>
            <a:spLocks noGrp="1"/>
          </p:cNvSpPr>
          <p:nvPr>
            <p:ph type="tbl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45963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0133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709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700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185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84296"/>
      </p:ext>
    </p:extLst>
  </p:cSld>
  <p:clrMapOvr>
    <a:masterClrMapping/>
  </p:clrMapOvr>
</p:sld>
</file>

<file path=ppt/theme/theme1.xml><?xml version="1.0" encoding="utf-8"?>
<a:theme xmlns:a="http://schemas.openxmlformats.org/drawingml/2006/main" name="MTF_STU_prezentacia_tmav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MTF_STU_prezentacia_tmava</Template>
  <TotalTime>2</TotalTime>
  <Words>72</Words>
  <Application>Microsoft Office PowerPoint</Application>
  <PresentationFormat>Prezentácia na obrazovke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MTF_STU_prezentacia_tmava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STU MTF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xrehakr</dc:creator>
  <cp:lastModifiedBy>Miroslava Daubnerová</cp:lastModifiedBy>
  <cp:revision>3</cp:revision>
  <dcterms:created xsi:type="dcterms:W3CDTF">2012-10-30T12:58:52Z</dcterms:created>
  <dcterms:modified xsi:type="dcterms:W3CDTF">2013-10-10T09:16:21Z</dcterms:modified>
</cp:coreProperties>
</file>