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6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7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8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9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10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12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3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4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5.xml" ContentType="application/vnd.openxmlformats-officedocument.them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6.xml" ContentType="application/vnd.openxmlformats-officedocument.them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heme/theme18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heme/theme19.xml" ContentType="application/vnd.openxmlformats-officedocument.them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heme/theme20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21.xml" ContentType="application/vnd.openxmlformats-officedocument.them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slideLayouts/slideLayout187.xml" ContentType="application/vnd.openxmlformats-officedocument.presentationml.slideLayout+xml"/>
  <Override PartName="/ppt/theme/theme22.xml" ContentType="application/vnd.openxmlformats-officedocument.them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23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5.xml" ContentType="application/vnd.openxmlformats-officedocument.them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6.xml" ContentType="application/vnd.openxmlformats-officedocument.them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7.xml" ContentType="application/vnd.openxmlformats-officedocument.them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8.xml" ContentType="application/vnd.openxmlformats-officedocument.them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5"/>
    <p:sldMasterId id="2147483662" r:id="rId6"/>
    <p:sldMasterId id="2147483684" r:id="rId7"/>
    <p:sldMasterId id="2147483731" r:id="rId8"/>
    <p:sldMasterId id="2147483739" r:id="rId9"/>
    <p:sldMasterId id="2147483764" r:id="rId10"/>
    <p:sldMasterId id="2147483766" r:id="rId11"/>
    <p:sldMasterId id="2147483768" r:id="rId12"/>
    <p:sldMasterId id="2147483770" r:id="rId13"/>
    <p:sldMasterId id="2147483772" r:id="rId14"/>
    <p:sldMasterId id="2147483777" r:id="rId15"/>
    <p:sldMasterId id="2147483781" r:id="rId16"/>
    <p:sldMasterId id="2147483783" r:id="rId17"/>
    <p:sldMasterId id="2147483812" r:id="rId18"/>
    <p:sldMasterId id="2147483840" r:id="rId19"/>
    <p:sldMasterId id="2147483868" r:id="rId20"/>
    <p:sldMasterId id="2147483896" r:id="rId21"/>
    <p:sldMasterId id="2147483922" r:id="rId22"/>
    <p:sldMasterId id="2147483927" r:id="rId23"/>
    <p:sldMasterId id="2147483929" r:id="rId24"/>
    <p:sldMasterId id="2147483931" r:id="rId25"/>
    <p:sldMasterId id="2147483933" r:id="rId26"/>
    <p:sldMasterId id="2147483938" r:id="rId27"/>
    <p:sldMasterId id="2147483942" r:id="rId28"/>
    <p:sldMasterId id="2147483968" r:id="rId29"/>
    <p:sldMasterId id="2147483994" r:id="rId30"/>
    <p:sldMasterId id="2147484020" r:id="rId31"/>
    <p:sldMasterId id="2147484051" r:id="rId32"/>
  </p:sldMasterIdLst>
  <p:notesMasterIdLst>
    <p:notesMasterId r:id="rId36"/>
  </p:notesMasterIdLst>
  <p:handoutMasterIdLst>
    <p:handoutMasterId r:id="rId37"/>
  </p:handoutMasterIdLst>
  <p:sldIdLst>
    <p:sldId id="367" r:id="rId33"/>
    <p:sldId id="362" r:id="rId34"/>
    <p:sldId id="336" r:id="rId35"/>
  </p:sldIdLst>
  <p:sldSz cx="12192000" cy="6858000"/>
  <p:notesSz cx="7010400" cy="9296400"/>
  <p:custDataLst>
    <p:tags r:id="rId38"/>
  </p:custDataLst>
  <p:defaultTextStyle>
    <a:defPPr>
      <a:defRPr lang="de-DE"/>
    </a:defPPr>
    <a:lvl1pPr marL="0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4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3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2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0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8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6" algn="l" defTabSz="4571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1094">
          <p15:clr>
            <a:srgbClr val="A4A3A4"/>
          </p15:clr>
        </p15:guide>
        <p15:guide id="4" orient="horz" pos="1185">
          <p15:clr>
            <a:srgbClr val="A4A3A4"/>
          </p15:clr>
        </p15:guide>
        <p15:guide id="5" pos="6698">
          <p15:clr>
            <a:srgbClr val="A4A3A4"/>
          </p15:clr>
        </p15:guide>
        <p15:guide id="6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ias Dillmann" initials="TDI" lastIdx="15" clrIdx="0"/>
  <p:cmAuthor id="2" name="Hartmuth, Frederika" initials="H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C04"/>
    <a:srgbClr val="F78303"/>
    <a:srgbClr val="FF9900"/>
    <a:srgbClr val="BABEC2"/>
    <a:srgbClr val="969CA1"/>
    <a:srgbClr val="FF5800"/>
    <a:srgbClr val="737B82"/>
    <a:srgbClr val="B9BDC0"/>
    <a:srgbClr val="DCDEE0"/>
    <a:srgbClr val="B9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1" autoAdjust="0"/>
    <p:restoredTop sz="94432" autoAdjust="0"/>
  </p:normalViewPr>
  <p:slideViewPr>
    <p:cSldViewPr snapToObjects="1">
      <p:cViewPr varScale="1">
        <p:scale>
          <a:sx n="93" d="100"/>
          <a:sy n="93" d="100"/>
        </p:scale>
        <p:origin x="182" y="77"/>
      </p:cViewPr>
      <p:guideLst>
        <p:guide orient="horz" pos="3997"/>
        <p:guide orient="horz" pos="618"/>
        <p:guide orient="horz" pos="1094"/>
        <p:guide orient="horz" pos="1185"/>
        <p:guide pos="6698"/>
        <p:guide pos="302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0"/>
    </p:cViewPr>
  </p:sorterViewPr>
  <p:notesViewPr>
    <p:cSldViewPr snapToObjects="1">
      <p:cViewPr varScale="1">
        <p:scale>
          <a:sx n="83" d="100"/>
          <a:sy n="83" d="100"/>
        </p:scale>
        <p:origin x="3852" y="96"/>
      </p:cViewPr>
      <p:guideLst>
        <p:guide orient="horz" pos="2880"/>
        <p:guide pos="2200"/>
        <p:guide orient="horz" pos="2928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" Target="slides/slide1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Master" Target="slideMasters/slideMaster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Master" Target="slideMasters/slideMaster2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" Target="slides/slide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5877BEA-FA5E-1B42-A13D-40AB379A1490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C02C7C3-2692-2249-A40F-022AEAA21B8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218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0D87F2F-7E9B-5340-9267-0CCBE9616764}" type="datetimeFigureOut">
              <a:rPr lang="de-DE" smtClean="0"/>
              <a:t>06.04.2022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5CBCFFD-BB00-CC40-8AFD-EB9D88805D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599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6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4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3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2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0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8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66" algn="l" defTabSz="457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CFFD-BB00-CC40-8AFD-EB9D88805D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37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7.bin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8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9.bin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0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2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4.xml"/><Relationship Id="rId1" Type="http://schemas.openxmlformats.org/officeDocument/2006/relationships/vmlDrawing" Target="../drawings/vmlDrawing1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8.bin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40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42.xml"/><Relationship Id="rId1" Type="http://schemas.openxmlformats.org/officeDocument/2006/relationships/vmlDrawing" Target="../drawings/vmlDrawing13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2.bin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1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6.bin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51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7.bin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1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8.bin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1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9.bin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1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0.bin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1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256.xml"/><Relationship Id="rId1" Type="http://schemas.openxmlformats.org/officeDocument/2006/relationships/vmlDrawing" Target="../drawings/vmlDrawing1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2.bin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5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9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12270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90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36641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2639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689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619218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238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379040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50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96205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0517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5177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7588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4221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33519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2514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9575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3294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7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861660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15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790644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15495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25470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15541088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36513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39265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2946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56917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020114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934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184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42221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45073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5577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5191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96202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05542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7654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3372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7873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81632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8802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34594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7845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357915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1018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31593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23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191386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18921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957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159983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0967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3822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85960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39814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26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KA_Master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563" y="281170"/>
            <a:ext cx="11567691" cy="3282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51070158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2789537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0316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625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481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18288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7868356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535239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1363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044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35843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24976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23814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81344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599832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046033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53669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48558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85080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44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95043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8996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9436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608986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5470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85515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5674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47957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8332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566220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30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0463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483385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23883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50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23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4987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79545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416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KUKA_Master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563" y="281170"/>
            <a:ext cx="11567691" cy="32829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 marL="1699987" indent="-328664">
              <a:buClr>
                <a:schemeClr val="accent1"/>
              </a:buClr>
              <a:buFont typeface="Wingdings" pitchFamily="2" charset="2"/>
              <a:buChar char="§"/>
              <a:defRPr sz="2100"/>
            </a:lvl4pPr>
            <a:lvl5pPr marL="2353538" indent="-319221">
              <a:buClr>
                <a:schemeClr val="accent1"/>
              </a:buClr>
              <a:buFont typeface="Wingdings" pitchFamily="2" charset="2"/>
              <a:buChar char="§"/>
              <a:defRPr sz="2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2007337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69866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pic>
        <p:nvPicPr>
          <p:cNvPr id="5" name="Bild 4" descr="kuka_orange-intelligenz_mit_claim-weiss_141205_seb.ai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420825"/>
            <a:ext cx="1804804" cy="457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7701489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30336465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807943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7265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8404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93939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16587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65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923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562287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87635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001794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73643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60085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36208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4890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18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3078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519378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5978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97551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7652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03138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735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58114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5094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56879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5585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5721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416524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5887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2876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5067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10813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212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18364098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pic>
        <p:nvPicPr>
          <p:cNvPr id="5" name="Bild 4" descr="kuka_orange-intelligenz_mit_claim-weiss_141205_seb.ai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420825"/>
            <a:ext cx="1804804" cy="457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46740460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5336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338380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87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22484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42262286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48268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36629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97870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58241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796145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12353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023702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49143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10404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661407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706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44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ange-Intellig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34692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148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746976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5903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54610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71457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74257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27439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8985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869745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1609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944086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36753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00879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41176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89574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452578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42052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91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44915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61840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66821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36608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6999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pic>
        <p:nvPicPr>
          <p:cNvPr id="5" name="Bild 4" descr="kuka_orange-intelligenz_mit_claim-weiss_141205_seb.ai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420825"/>
            <a:ext cx="1804804" cy="457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1669718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706275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95747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35680827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46932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43700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543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776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1119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9220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99010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510790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130586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910282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9964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00988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54299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2432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33589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942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179702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91326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38629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396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658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7908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961289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1690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23093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59906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24859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1910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79908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6474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621201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21939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813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pic>
        <p:nvPicPr>
          <p:cNvPr id="5" name="Bild 4" descr="kuka_orange-intelligenz_mit_claim-weiss_141205_seb.ai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420825"/>
            <a:ext cx="1804804" cy="457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427137153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9999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67474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7753403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299487712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602308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86158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031499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075989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95575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013546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73039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74302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480373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692384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606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3921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59292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48217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119276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4611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04687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51238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174699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309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997270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28686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481736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24604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48156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20295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33740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804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333468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576810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918537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6588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pic>
        <p:nvPicPr>
          <p:cNvPr id="5" name="Bild 4" descr="kuka_orange-intelligenz_mit_claim-weiss_141205_seb.ai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420825"/>
            <a:ext cx="1804804" cy="457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9733034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211042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385376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180816366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509831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825865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801644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882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8362415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048542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03948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349897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224650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440725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957933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86416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025649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22315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58089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6524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520262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959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81045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712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ing 2020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787799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5939393"/>
            <a:ext cx="10636251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273050" indent="-27305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324162" y="6461760"/>
            <a:ext cx="7632387" cy="270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cxnSp>
        <p:nvCxnSpPr>
          <p:cNvPr id="9" name="Gerade Verbindung 13"/>
          <p:cNvCxnSpPr/>
          <p:nvPr userDrawn="1"/>
        </p:nvCxnSpPr>
        <p:spPr>
          <a:xfrm>
            <a:off x="2383367" y="216608"/>
            <a:ext cx="0" cy="572878"/>
          </a:xfrm>
          <a:prstGeom prst="line">
            <a:avLst/>
          </a:prstGeom>
          <a:ln w="1270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704" y="2384884"/>
            <a:ext cx="797718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de-DE" dirty="0"/>
              <a:t>Dachzeile einfügen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2601119" y="253217"/>
            <a:ext cx="844153" cy="4996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de-DE" sz="3200" b="0" u="none" dirty="0">
                <a:latin typeface="+mj-lt"/>
              </a:rPr>
              <a:t>2020 </a:t>
            </a:r>
          </a:p>
        </p:txBody>
      </p:sp>
      <p:grpSp>
        <p:nvGrpSpPr>
          <p:cNvPr id="13" name="Gruppieren 7"/>
          <p:cNvGrpSpPr>
            <a:grpSpLocks/>
          </p:cNvGrpSpPr>
          <p:nvPr userDrawn="1">
            <p:custDataLst>
              <p:tags r:id="rId1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14" name="Freihandform 13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57567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237059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76375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553974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25319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07911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16099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27793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46860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983650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804890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57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94" y="274576"/>
            <a:ext cx="10973012" cy="114273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494" y="1599829"/>
            <a:ext cx="10973012" cy="4526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6592909"/>
      </p:ext>
    </p:extLst>
  </p:cSld>
  <p:clrMapOvr>
    <a:masterClrMapping/>
  </p:clrMapOvr>
  <p:transition spd="slow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044538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ing 2020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29350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316975"/>
            <a:ext cx="935635" cy="160304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1665551" y="252000"/>
            <a:ext cx="52097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b="0" u="none" dirty="0">
                <a:latin typeface="+mn-lt"/>
              </a:rPr>
              <a:t>2020 </a:t>
            </a:r>
          </a:p>
        </p:txBody>
      </p:sp>
      <p:cxnSp>
        <p:nvCxnSpPr>
          <p:cNvPr id="23" name="Gerade Verbindung 49"/>
          <p:cNvCxnSpPr/>
          <p:nvPr userDrawn="1"/>
        </p:nvCxnSpPr>
        <p:spPr>
          <a:xfrm>
            <a:off x="1523023" y="238332"/>
            <a:ext cx="0" cy="317589"/>
          </a:xfrm>
          <a:prstGeom prst="line">
            <a:avLst/>
          </a:prstGeom>
          <a:ln w="635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7"/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>
          <a:xfrm>
            <a:off x="11378092" y="209846"/>
            <a:ext cx="381000" cy="410222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17" name="Freihandform 16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Freihandform 1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" name="Freihandform 1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41062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Final/Sepe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00251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0"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7" b="23565"/>
          <a:stretch/>
        </p:blipFill>
        <p:spPr>
          <a:xfrm>
            <a:off x="7683500" y="1562267"/>
            <a:ext cx="4508500" cy="529573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11244572" y="15263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8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6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4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3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92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50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8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6" algn="l" defTabSz="45715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19656193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18222353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425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737787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125795894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575212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516550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8978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029208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636641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593667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8722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pic>
        <p:nvPicPr>
          <p:cNvPr id="5" name="Bild 4" descr="kuka_orange-intelligenz_mit_claim-weiss_141205_seb.ai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420825"/>
            <a:ext cx="1804804" cy="457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47642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ing Integral Org.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787799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5939393"/>
            <a:ext cx="10636251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273050" indent="-27305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324162" y="6461760"/>
            <a:ext cx="7632387" cy="270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704" y="2384884"/>
            <a:ext cx="797718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de-DE" dirty="0"/>
              <a:t>Dachzeile einfügen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2601119" y="253217"/>
            <a:ext cx="844153" cy="4996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de-DE" sz="3200" b="0" u="none" dirty="0">
                <a:latin typeface="+mj-lt"/>
              </a:rPr>
              <a:t>2020 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83367" y="216608"/>
            <a:ext cx="0" cy="1005767"/>
          </a:xfrm>
          <a:prstGeom prst="line">
            <a:avLst/>
          </a:prstGeom>
          <a:ln w="1270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>
          <a:xfrm>
            <a:off x="2622550" y="759293"/>
            <a:ext cx="142677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200" u="none" dirty="0">
                <a:latin typeface="+mj-lt"/>
              </a:rPr>
              <a:t>Integral</a:t>
            </a:r>
            <a:r>
              <a:rPr lang="de-DE" sz="1200" u="none" baseline="0" dirty="0">
                <a:latin typeface="+mj-lt"/>
              </a:rPr>
              <a:t> Organizational</a:t>
            </a:r>
          </a:p>
          <a:p>
            <a:pPr>
              <a:lnSpc>
                <a:spcPts val="1400"/>
              </a:lnSpc>
            </a:pPr>
            <a:r>
              <a:rPr lang="de-DE" sz="1200" u="none" baseline="0" dirty="0">
                <a:latin typeface="+mj-lt"/>
              </a:rPr>
              <a:t>Transformation</a:t>
            </a:r>
            <a:endParaRPr lang="de-DE" sz="1200" u="none" dirty="0">
              <a:latin typeface="+mj-lt"/>
            </a:endParaRPr>
          </a:p>
        </p:txBody>
      </p:sp>
      <p:grpSp>
        <p:nvGrpSpPr>
          <p:cNvPr id="12" name="Gruppieren 7"/>
          <p:cNvGrpSpPr>
            <a:grpSpLocks/>
          </p:cNvGrpSpPr>
          <p:nvPr userDrawn="1">
            <p:custDataLst>
              <p:tags r:id="rId1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16" name="Freihandform 1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ihandform 16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Freihandform 17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31401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380743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191386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70338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4813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319679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0833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85871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6612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58114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89608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338380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79423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746976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5771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44915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976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ing Integral Org.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24194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/>
          <p:cNvSpPr/>
          <p:nvPr userDrawn="1"/>
        </p:nvSpPr>
        <p:spPr>
          <a:xfrm>
            <a:off x="1674651" y="542330"/>
            <a:ext cx="83228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800"/>
              </a:lnSpc>
            </a:pPr>
            <a:r>
              <a:rPr lang="de-DE" sz="700" u="none" dirty="0"/>
              <a:t>Integral</a:t>
            </a:r>
            <a:r>
              <a:rPr lang="de-DE" sz="700" u="none" baseline="0" dirty="0"/>
              <a:t> Organizational</a:t>
            </a:r>
          </a:p>
          <a:p>
            <a:pPr>
              <a:lnSpc>
                <a:spcPts val="800"/>
              </a:lnSpc>
            </a:pPr>
            <a:r>
              <a:rPr lang="de-DE" sz="700" u="none" baseline="0" dirty="0"/>
              <a:t>Transformation</a:t>
            </a:r>
            <a:endParaRPr lang="de-DE" sz="700" u="none" dirty="0"/>
          </a:p>
        </p:txBody>
      </p:sp>
      <p:grpSp>
        <p:nvGrpSpPr>
          <p:cNvPr id="13" name="Gruppieren 7"/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>
          <a:xfrm>
            <a:off x="11378092" y="209846"/>
            <a:ext cx="381000" cy="410222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14" name="Freihandform 13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pic>
        <p:nvPicPr>
          <p:cNvPr id="18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316975"/>
            <a:ext cx="935635" cy="160304"/>
          </a:xfrm>
          <a:prstGeom prst="rect">
            <a:avLst/>
          </a:prstGeom>
        </p:spPr>
      </p:pic>
      <p:sp>
        <p:nvSpPr>
          <p:cNvPr id="19" name="Rechteck 18"/>
          <p:cNvSpPr>
            <a:spLocks/>
          </p:cNvSpPr>
          <p:nvPr userDrawn="1"/>
        </p:nvSpPr>
        <p:spPr>
          <a:xfrm>
            <a:off x="1665551" y="252000"/>
            <a:ext cx="52097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b="0" u="none" dirty="0">
                <a:latin typeface="+mn-lt"/>
              </a:rPr>
              <a:t>2020 </a:t>
            </a:r>
          </a:p>
        </p:txBody>
      </p:sp>
      <p:cxnSp>
        <p:nvCxnSpPr>
          <p:cNvPr id="20" name="Gerade Verbindung 49"/>
          <p:cNvCxnSpPr/>
          <p:nvPr userDrawn="1"/>
        </p:nvCxnSpPr>
        <p:spPr>
          <a:xfrm>
            <a:off x="1523023" y="238331"/>
            <a:ext cx="0" cy="576000"/>
          </a:xfrm>
          <a:prstGeom prst="line">
            <a:avLst/>
          </a:prstGeom>
          <a:ln w="635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1752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5917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658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96080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53341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819379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06428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36464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ing Power O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787799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5939393"/>
            <a:ext cx="10636251" cy="369332"/>
          </a:xfrm>
          <a:prstGeom prst="rect">
            <a:avLst/>
          </a:prstGeom>
        </p:spPr>
        <p:txBody>
          <a:bodyPr anchor="b">
            <a:spAutoFit/>
          </a:bodyPr>
          <a:lstStyle>
            <a:lvl1pPr marL="273050" indent="-27305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324162" y="6461760"/>
            <a:ext cx="7632387" cy="270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704" y="2384884"/>
            <a:ext cx="797718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de-DE" dirty="0"/>
              <a:t>Dachzeile einfügen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2601119" y="253217"/>
            <a:ext cx="844153" cy="4996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de-DE" sz="3200" b="0" u="none" dirty="0">
                <a:latin typeface="+mj-lt"/>
              </a:rPr>
              <a:t>2020 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2383367" y="216608"/>
            <a:ext cx="0" cy="828000"/>
          </a:xfrm>
          <a:prstGeom prst="line">
            <a:avLst/>
          </a:prstGeom>
          <a:ln w="1270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 userDrawn="1"/>
        </p:nvSpPr>
        <p:spPr>
          <a:xfrm>
            <a:off x="2622550" y="759293"/>
            <a:ext cx="615361" cy="1795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200" u="none" dirty="0">
                <a:latin typeface="+mj-lt"/>
              </a:rPr>
              <a:t>Power On</a:t>
            </a:r>
          </a:p>
        </p:txBody>
      </p:sp>
      <p:grpSp>
        <p:nvGrpSpPr>
          <p:cNvPr id="12" name="Gruppieren 7"/>
          <p:cNvGrpSpPr>
            <a:grpSpLocks/>
          </p:cNvGrpSpPr>
          <p:nvPr userDrawn="1">
            <p:custDataLst>
              <p:tags r:id="rId1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16" name="Freihandform 1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7" name="Freihandform 16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8" name="Freihandform 17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500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ing Power O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49142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ieren 7"/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>
          <a:xfrm>
            <a:off x="11378092" y="209846"/>
            <a:ext cx="381000" cy="410222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14" name="Freihandform 13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17" name="Rechteck 16"/>
          <p:cNvSpPr/>
          <p:nvPr userDrawn="1"/>
        </p:nvSpPr>
        <p:spPr>
          <a:xfrm>
            <a:off x="1674651" y="542330"/>
            <a:ext cx="362279" cy="1025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ts val="800"/>
              </a:lnSpc>
            </a:pPr>
            <a:r>
              <a:rPr lang="de-DE" sz="700" u="none" dirty="0"/>
              <a:t>Power On</a:t>
            </a:r>
          </a:p>
        </p:txBody>
      </p:sp>
      <p:pic>
        <p:nvPicPr>
          <p:cNvPr id="18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316975"/>
            <a:ext cx="935635" cy="160304"/>
          </a:xfrm>
          <a:prstGeom prst="rect">
            <a:avLst/>
          </a:prstGeom>
        </p:spPr>
      </p:pic>
      <p:sp>
        <p:nvSpPr>
          <p:cNvPr id="19" name="Rechteck 18"/>
          <p:cNvSpPr>
            <a:spLocks/>
          </p:cNvSpPr>
          <p:nvPr userDrawn="1"/>
        </p:nvSpPr>
        <p:spPr>
          <a:xfrm>
            <a:off x="1665551" y="252000"/>
            <a:ext cx="52097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b="0" u="none" dirty="0">
                <a:latin typeface="+mn-lt"/>
              </a:rPr>
              <a:t>2020 </a:t>
            </a:r>
          </a:p>
        </p:txBody>
      </p:sp>
      <p:cxnSp>
        <p:nvCxnSpPr>
          <p:cNvPr id="20" name="Gerade Verbindung 49"/>
          <p:cNvCxnSpPr/>
          <p:nvPr userDrawn="1"/>
        </p:nvCxnSpPr>
        <p:spPr>
          <a:xfrm>
            <a:off x="1523023" y="238331"/>
            <a:ext cx="0" cy="468000"/>
          </a:xfrm>
          <a:prstGeom prst="line">
            <a:avLst/>
          </a:prstGeom>
          <a:ln w="635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06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5766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pic>
        <p:nvPicPr>
          <p:cNvPr id="5" name="Bild 4" descr="kuka_orange-intelligenz_mit_claim-weiss_141205_seb.ai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137" y="420825"/>
            <a:ext cx="1804804" cy="457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694004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3210207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65911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7213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897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27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9655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540925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6674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89064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58086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81334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55730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71230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3002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452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322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315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231612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635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079742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93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7418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11992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951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02319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740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230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364219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30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826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7699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5677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04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010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332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3364496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5986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0089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1909794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228656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0376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375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9239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795071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9166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5407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8274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703335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988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575212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6704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67386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6550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6534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392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Überschrift+Bilder+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5404993"/>
            <a:ext cx="3554696" cy="9063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0157462" y="4113076"/>
            <a:ext cx="1591624" cy="21982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1"/>
            <a:ext cx="3554696" cy="33813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322195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22"/>
          </p:nvPr>
        </p:nvSpPr>
        <p:spPr>
          <a:xfrm>
            <a:off x="8194390" y="1879301"/>
            <a:ext cx="3554696" cy="191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3"/>
          </p:nvPr>
        </p:nvSpPr>
        <p:spPr>
          <a:xfrm>
            <a:off x="4322194" y="4113076"/>
            <a:ext cx="5736206" cy="2198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519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gramm-Torte/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319751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1769359" y="2250132"/>
            <a:ext cx="7518961" cy="3687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81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gramm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851871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971032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4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gramm-Sä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808001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303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gramm-Linie/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49884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>
            <a:spLocks/>
          </p:cNvSpPr>
          <p:nvPr userDrawn="1"/>
        </p:nvSpPr>
        <p:spPr>
          <a:xfrm>
            <a:off x="450000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00884" y="5955808"/>
            <a:ext cx="3819252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08124" y="1942471"/>
            <a:ext cx="3819252" cy="276999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Achsenbeschriftung eingeben (Einheiten)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908124" y="2248211"/>
            <a:ext cx="10382840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776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ier Diagramme-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6258294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50000" y="4159893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6258294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450000" y="1879301"/>
            <a:ext cx="5490794" cy="215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37B82"/>
              </a:solidFill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81255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537236" y="1926926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81255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37236" y="4207518"/>
            <a:ext cx="4102100" cy="138499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  <a:lvl2pPr marL="457158" indent="0" algn="l">
              <a:spcBef>
                <a:spcPts val="0"/>
              </a:spcBef>
              <a:buFontTx/>
              <a:buNone/>
              <a:defRPr sz="900"/>
            </a:lvl2pPr>
            <a:lvl3pPr marL="914316" indent="0" algn="l">
              <a:spcBef>
                <a:spcPts val="0"/>
              </a:spcBef>
              <a:buFontTx/>
              <a:buNone/>
              <a:defRPr sz="900"/>
            </a:lvl3pPr>
            <a:lvl4pPr marL="1371475" indent="0" algn="l">
              <a:spcBef>
                <a:spcPts val="0"/>
              </a:spcBef>
              <a:buFontTx/>
              <a:buNone/>
              <a:defRPr sz="900"/>
            </a:lvl4pPr>
            <a:lvl5pPr marL="1828634" indent="0" algn="l">
              <a:spcBef>
                <a:spcPts val="0"/>
              </a:spcBef>
              <a:buFontTx/>
              <a:buNone/>
              <a:defRPr sz="900"/>
            </a:lvl5pPr>
          </a:lstStyle>
          <a:p>
            <a:pPr lvl="0"/>
            <a:r>
              <a:rPr lang="de-DE" dirty="0"/>
              <a:t>Diagrammtitel einfügen (Einheiten)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25"/>
          </p:nvPr>
        </p:nvSpPr>
        <p:spPr>
          <a:xfrm>
            <a:off x="781255" y="2093426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7" name="Diagrammplatzhalter 5"/>
          <p:cNvSpPr>
            <a:spLocks noGrp="1"/>
          </p:cNvSpPr>
          <p:nvPr>
            <p:ph type="chart" sz="quarter" idx="26"/>
          </p:nvPr>
        </p:nvSpPr>
        <p:spPr>
          <a:xfrm>
            <a:off x="6537236" y="2093426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8" name="Diagrammplatzhalter 5"/>
          <p:cNvSpPr>
            <a:spLocks noGrp="1"/>
          </p:cNvSpPr>
          <p:nvPr>
            <p:ph type="chart" sz="quarter" idx="27"/>
          </p:nvPr>
        </p:nvSpPr>
        <p:spPr>
          <a:xfrm>
            <a:off x="781255" y="4374018"/>
            <a:ext cx="4828284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9" name="Diagrammplatzhalter 5"/>
          <p:cNvSpPr>
            <a:spLocks noGrp="1"/>
          </p:cNvSpPr>
          <p:nvPr>
            <p:ph type="chart" sz="quarter" idx="28"/>
          </p:nvPr>
        </p:nvSpPr>
        <p:spPr>
          <a:xfrm>
            <a:off x="6537236" y="4374018"/>
            <a:ext cx="4932911" cy="18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427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04121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>
            <a:spLocks/>
          </p:cNvSpPr>
          <p:nvPr userDrawn="1"/>
        </p:nvSpPr>
        <p:spPr>
          <a:xfrm>
            <a:off x="442517" y="1879301"/>
            <a:ext cx="11299088" cy="4429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157767" y="2248211"/>
            <a:ext cx="9868588" cy="36916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17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993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0"/>
          </p:nvPr>
        </p:nvSpPr>
        <p:spPr>
          <a:xfrm>
            <a:off x="0" y="512763"/>
            <a:ext cx="12192000" cy="5795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7623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ideo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9"/>
          </p:nvPr>
        </p:nvSpPr>
        <p:spPr>
          <a:xfrm>
            <a:off x="450000" y="1879301"/>
            <a:ext cx="7427175" cy="4141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194675" y="1879302"/>
            <a:ext cx="3554413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63745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2225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chlussfolie/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kreis_orange.png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760" y="1385392"/>
            <a:ext cx="4739240" cy="54726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1854323"/>
            <a:ext cx="10638367" cy="984885"/>
          </a:xfr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3200" b="0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11070867" y="80628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7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03200" y="990600"/>
            <a:ext cx="11684000" cy="541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203200" y="6647410"/>
            <a:ext cx="1828800" cy="1828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B8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2133600" y="6647410"/>
            <a:ext cx="7924800" cy="1828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737B8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/>
          <a:lstStyle/>
          <a:p>
            <a:fld id="{F5D92379-A8A0-4F2A-B1DF-F7F7112BE26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1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KUKA_Master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600"/>
            </a:lvl3pPr>
            <a:lvl4pPr marL="1428750" indent="-276225">
              <a:buClr>
                <a:schemeClr val="accent1"/>
              </a:buClr>
              <a:buFont typeface="Wingdings" pitchFamily="2" charset="2"/>
              <a:buChar char="§"/>
              <a:defRPr sz="1600"/>
            </a:lvl4pPr>
            <a:lvl5pPr marL="1978025" indent="-268288">
              <a:buClr>
                <a:schemeClr val="accent1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434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0000" y="2132857"/>
            <a:ext cx="10605540" cy="641201"/>
          </a:xfrm>
          <a:prstGeom prst="rect">
            <a:avLst/>
          </a:prstGeom>
        </p:spPr>
        <p:txBody>
          <a:bodyPr vert="horz" lIns="0" tIns="0" rIns="0" anchor="t" anchorCtr="0">
            <a:sp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FontTx/>
              <a:buNone/>
              <a:defRPr sz="5000" baseline="0">
                <a:solidFill>
                  <a:srgbClr val="737B82"/>
                </a:solidFill>
                <a:latin typeface="Calibri"/>
              </a:defRPr>
            </a:lvl1pPr>
          </a:lstStyle>
          <a:p>
            <a:pPr lvl="0"/>
            <a:r>
              <a:rPr lang="de-DE" dirty="0"/>
              <a:t>Präsentationstitel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953655"/>
            <a:ext cx="10636251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de-DE" dirty="0"/>
              <a:t>Präsentations-</a:t>
            </a:r>
            <a:r>
              <a:rPr lang="de-DE" dirty="0" err="1"/>
              <a:t>Subtitel</a:t>
            </a:r>
            <a:r>
              <a:rPr lang="de-DE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0609945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8423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-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755779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-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</p:spPr>
        <p:txBody>
          <a:bodyPr vert="horz" lIns="0" tIns="0" rIns="0" bIns="0"/>
          <a:lstStyle>
            <a:lvl1pPr marL="301625" indent="-301625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1800" baseline="0">
                <a:solidFill>
                  <a:srgbClr val="737B82"/>
                </a:solidFill>
                <a:latin typeface="+mn-lt"/>
              </a:defRPr>
            </a:lvl1pPr>
            <a:lvl2pPr marL="449263" indent="-14763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>
                <a:solidFill>
                  <a:srgbClr val="737B82"/>
                </a:solidFill>
                <a:latin typeface="+mn-lt"/>
              </a:defRPr>
            </a:lvl2pPr>
            <a:lvl3pPr marL="628650" indent="-179388">
              <a:lnSpc>
                <a:spcPct val="100000"/>
              </a:lnSpc>
              <a:spcBef>
                <a:spcPts val="600"/>
              </a:spcBef>
              <a:buFont typeface="Symbol" charset="2"/>
              <a:buChar char="-"/>
              <a:defRPr sz="1800">
                <a:solidFill>
                  <a:srgbClr val="737B82"/>
                </a:solidFill>
                <a:latin typeface="+mn-lt"/>
              </a:defRPr>
            </a:lvl3pPr>
            <a:lvl4pPr marL="809625" indent="-180975">
              <a:buFont typeface="Symbol" panose="05050102010706020507" pitchFamily="18" charset="2"/>
              <a:buChar char="-"/>
              <a:defRPr sz="1800">
                <a:solidFill>
                  <a:srgbClr val="80848A"/>
                </a:solidFill>
              </a:defRPr>
            </a:lvl4pPr>
            <a:lvl5pPr marL="1828634" indent="0">
              <a:buFontTx/>
              <a:buNone/>
              <a:defRPr sz="1800">
                <a:solidFill>
                  <a:srgbClr val="80848A"/>
                </a:solidFill>
              </a:defRPr>
            </a:lvl5pPr>
          </a:lstStyle>
          <a:p>
            <a:pPr lvl="0"/>
            <a:r>
              <a:rPr lang="de-DE" dirty="0"/>
              <a:t>Text einfügen</a:t>
            </a:r>
          </a:p>
          <a:p>
            <a:pPr lvl="1"/>
            <a:r>
              <a:rPr lang="de-DE" dirty="0"/>
              <a:t>Text einfügen</a:t>
            </a:r>
          </a:p>
          <a:p>
            <a:pPr lvl="2"/>
            <a:r>
              <a:rPr lang="de-DE" dirty="0"/>
              <a:t>Text einfügen</a:t>
            </a:r>
          </a:p>
          <a:p>
            <a:pPr lvl="3"/>
            <a:r>
              <a:rPr lang="de-DE" dirty="0"/>
              <a:t>Text einfügen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Punkt Zehn</a:t>
            </a:r>
          </a:p>
        </p:txBody>
      </p:sp>
    </p:spTree>
    <p:extLst>
      <p:ext uri="{BB962C8B-B14F-4D97-AF65-F5344CB8AC3E}">
        <p14:creationId xmlns:p14="http://schemas.microsoft.com/office/powerpoint/2010/main" val="309798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117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Überschrift+2-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102592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5838522" y="5773783"/>
            <a:ext cx="4775149" cy="534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8"/>
          </p:nvPr>
        </p:nvSpPr>
        <p:spPr>
          <a:xfrm>
            <a:off x="450000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9"/>
          </p:nvPr>
        </p:nvSpPr>
        <p:spPr>
          <a:xfrm>
            <a:off x="5838522" y="3429000"/>
            <a:ext cx="4775149" cy="2344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 marL="180975" indent="0">
              <a:buNone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838522" y="1879301"/>
            <a:ext cx="4775149" cy="1549699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04296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Überschrift+3-Spalten+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0000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2196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194391" y="1879301"/>
            <a:ext cx="3554696" cy="1041883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Überschrift einfügen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29"/>
          </p:nvPr>
        </p:nvSpPr>
        <p:spPr>
          <a:xfrm>
            <a:off x="819439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28"/>
          </p:nvPr>
        </p:nvSpPr>
        <p:spPr>
          <a:xfrm>
            <a:off x="4322195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27"/>
          </p:nvPr>
        </p:nvSpPr>
        <p:spPr>
          <a:xfrm>
            <a:off x="450000" y="2921184"/>
            <a:ext cx="3554696" cy="3390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4828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Überschrift+3-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36"/>
          </p:nvPr>
        </p:nvSpPr>
        <p:spPr>
          <a:xfrm>
            <a:off x="4322196" y="1879301"/>
            <a:ext cx="3554696" cy="442942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37"/>
          </p:nvPr>
        </p:nvSpPr>
        <p:spPr>
          <a:xfrm>
            <a:off x="8194391" y="1879302"/>
            <a:ext cx="3554696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24353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Überschrift+3-Spalten+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083488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5000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9" hasCustomPrompt="1"/>
          </p:nvPr>
        </p:nvSpPr>
        <p:spPr>
          <a:xfrm>
            <a:off x="4322195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30" hasCustomPrompt="1"/>
          </p:nvPr>
        </p:nvSpPr>
        <p:spPr>
          <a:xfrm>
            <a:off x="8194390" y="5910263"/>
            <a:ext cx="3554696" cy="401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38"/>
          </p:nvPr>
        </p:nvSpPr>
        <p:spPr>
          <a:xfrm>
            <a:off x="819439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37"/>
          </p:nvPr>
        </p:nvSpPr>
        <p:spPr>
          <a:xfrm>
            <a:off x="4322195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36"/>
          </p:nvPr>
        </p:nvSpPr>
        <p:spPr>
          <a:xfrm>
            <a:off x="450000" y="3987800"/>
            <a:ext cx="3554696" cy="191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39"/>
          </p:nvPr>
        </p:nvSpPr>
        <p:spPr>
          <a:xfrm>
            <a:off x="4322196" y="1879301"/>
            <a:ext cx="3554696" cy="2113786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40"/>
          </p:nvPr>
        </p:nvSpPr>
        <p:spPr>
          <a:xfrm>
            <a:off x="8194391" y="1879301"/>
            <a:ext cx="3554696" cy="2111405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12223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lte+Bild-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6096000" y="1879302"/>
            <a:ext cx="4513262" cy="44310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5341200" cy="4431012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2436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alte+Bild-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9"/>
          </p:nvPr>
        </p:nvSpPr>
        <p:spPr>
          <a:xfrm>
            <a:off x="8194675" y="1879302"/>
            <a:ext cx="3563937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50000" y="1879302"/>
            <a:ext cx="7427175" cy="442942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1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987813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ld-Vollform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408387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98446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+Logoausspa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038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981075"/>
            <a:ext cx="12192000" cy="5876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12901" y="4401000"/>
            <a:ext cx="428592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de-DE" sz="3000" dirty="0" smtClean="0">
                <a:solidFill>
                  <a:srgbClr val="FFFFFF"/>
                </a:solidFill>
              </a:defRPr>
            </a:lvl1pPr>
          </a:lstStyle>
          <a:p>
            <a:pPr marL="0" lvl="0" defTabSz="457158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50766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Überschrif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450000" y="1879301"/>
            <a:ext cx="10157678" cy="44294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6619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Überschrift+Bild+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0191789" y="1879301"/>
            <a:ext cx="1556852" cy="13356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737B82"/>
                </a:solidFill>
                <a:latin typeface="Calibri Light"/>
              </a:defRPr>
            </a:lvl1pPr>
          </a:lstStyle>
          <a:p>
            <a:pPr lvl="0"/>
            <a:r>
              <a:rPr lang="de-DE" dirty="0"/>
              <a:t>Bildunterschrift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</p:spPr>
        <p:txBody>
          <a:bodyPr vert="horz" wrap="square" lIns="0" tIns="0" rIns="0" bIns="0" rtlCol="0" anchor="b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50000" y="1879302"/>
            <a:ext cx="9678448" cy="442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7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vmlDrawing" Target="../drawings/vmlDrawing33.vml"/><Relationship Id="rId1" Type="http://schemas.openxmlformats.org/officeDocument/2006/relationships/theme" Target="../theme/theme10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image" Target="../media/image7.png"/><Relationship Id="rId4" Type="http://schemas.openxmlformats.org/officeDocument/2006/relationships/tags" Target="../tags/tag72.xml"/><Relationship Id="rId9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vmlDrawing" Target="../drawings/vmlDrawing34.vml"/><Relationship Id="rId7" Type="http://schemas.openxmlformats.org/officeDocument/2006/relationships/tags" Target="../tags/tag79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8.xml"/><Relationship Id="rId6" Type="http://schemas.openxmlformats.org/officeDocument/2006/relationships/tags" Target="../tags/tag78.xml"/><Relationship Id="rId11" Type="http://schemas.openxmlformats.org/officeDocument/2006/relationships/image" Target="../media/image7.png"/><Relationship Id="rId5" Type="http://schemas.openxmlformats.org/officeDocument/2006/relationships/tags" Target="../tags/tag77.xml"/><Relationship Id="rId10" Type="http://schemas.openxmlformats.org/officeDocument/2006/relationships/image" Target="../media/image1.emf"/><Relationship Id="rId4" Type="http://schemas.openxmlformats.org/officeDocument/2006/relationships/tags" Target="../tags/tag76.xml"/><Relationship Id="rId9" Type="http://schemas.openxmlformats.org/officeDocument/2006/relationships/oleObject" Target="../embeddings/oleObject34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vmlDrawing" Target="../drawings/vmlDrawing35.vml"/><Relationship Id="rId1" Type="http://schemas.openxmlformats.org/officeDocument/2006/relationships/theme" Target="../theme/theme12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7.png"/><Relationship Id="rId4" Type="http://schemas.openxmlformats.org/officeDocument/2006/relationships/tags" Target="../tags/tag82.xml"/><Relationship Id="rId9" Type="http://schemas.openxmlformats.org/officeDocument/2006/relationships/image" Target="../media/image1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tags" Target="../tags/tag90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tags" Target="../tags/tag89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vmlDrawing" Target="../drawings/vmlDrawing36.v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tags" Target="../tags/tag88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heme" Target="../theme/theme13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tags" Target="../tags/tag8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ags" Target="../tags/tag86.xml"/><Relationship Id="rId35" Type="http://schemas.openxmlformats.org/officeDocument/2006/relationships/oleObject" Target="../embeddings/oleObject36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theme" Target="../theme/theme1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oleObject" Target="../embeddings/oleObject46.bin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tags" Target="../tags/tag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tags" Target="../tags/tag104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tags" Target="../tags/tag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tags" Target="../tags/tag103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vmlDrawing" Target="../drawings/vmlDrawing46.vml"/><Relationship Id="rId30" Type="http://schemas.openxmlformats.org/officeDocument/2006/relationships/tags" Target="../tags/tag102.xml"/><Relationship Id="rId35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34" Type="http://schemas.openxmlformats.org/officeDocument/2006/relationships/oleObject" Target="../embeddings/oleObject56.bin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33" Type="http://schemas.openxmlformats.org/officeDocument/2006/relationships/tags" Target="../tags/tag118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tags" Target="../tags/tag114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tags" Target="../tags/tag117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vmlDrawing" Target="../drawings/vmlDrawing56.v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tags" Target="../tags/tag116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theme" Target="../theme/theme15.xml"/><Relationship Id="rId30" Type="http://schemas.openxmlformats.org/officeDocument/2006/relationships/tags" Target="../tags/tag115.xml"/><Relationship Id="rId35" Type="http://schemas.openxmlformats.org/officeDocument/2006/relationships/image" Target="../media/image1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57.xml"/><Relationship Id="rId34" Type="http://schemas.openxmlformats.org/officeDocument/2006/relationships/oleObject" Target="../embeddings/oleObject66.bin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33" Type="http://schemas.openxmlformats.org/officeDocument/2006/relationships/tags" Target="../tags/tag132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29" Type="http://schemas.openxmlformats.org/officeDocument/2006/relationships/tags" Target="../tags/tag12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32" Type="http://schemas.openxmlformats.org/officeDocument/2006/relationships/tags" Target="../tags/tag131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vmlDrawing" Target="../drawings/vmlDrawing66.v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31" Type="http://schemas.openxmlformats.org/officeDocument/2006/relationships/tags" Target="../tags/tag130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theme" Target="../theme/theme16.xml"/><Relationship Id="rId30" Type="http://schemas.openxmlformats.org/officeDocument/2006/relationships/tags" Target="../tags/tag129.xml"/><Relationship Id="rId35" Type="http://schemas.openxmlformats.org/officeDocument/2006/relationships/image" Target="../media/image1.em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vmlDrawing" Target="../drawings/vmlDrawing76.vml"/><Relationship Id="rId3" Type="http://schemas.openxmlformats.org/officeDocument/2006/relationships/slideLayout" Target="../slideLayouts/slideLayout165.xml"/><Relationship Id="rId21" Type="http://schemas.openxmlformats.org/officeDocument/2006/relationships/slideLayout" Target="../slideLayouts/slideLayout183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theme" Target="../theme/theme17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slideLayout" Target="../slideLayouts/slideLayout182.xml"/><Relationship Id="rId29" Type="http://schemas.openxmlformats.org/officeDocument/2006/relationships/tags" Target="../tags/tag14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86.xml"/><Relationship Id="rId32" Type="http://schemas.openxmlformats.org/officeDocument/2006/relationships/oleObject" Target="../embeddings/oleObject76.bin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slideLayout" Target="../slideLayouts/slideLayout185.xml"/><Relationship Id="rId28" Type="http://schemas.openxmlformats.org/officeDocument/2006/relationships/tags" Target="../tags/tag143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tags" Target="../tags/tag146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slideLayout" Target="../slideLayouts/slideLayout184.xml"/><Relationship Id="rId27" Type="http://schemas.openxmlformats.org/officeDocument/2006/relationships/tags" Target="../tags/tag142.xml"/><Relationship Id="rId30" Type="http://schemas.openxmlformats.org/officeDocument/2006/relationships/tags" Target="../tags/tag14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vmlDrawing" Target="../drawings/vmlDrawing86.vml"/><Relationship Id="rId1" Type="http://schemas.openxmlformats.org/officeDocument/2006/relationships/theme" Target="../theme/theme18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10" Type="http://schemas.openxmlformats.org/officeDocument/2006/relationships/image" Target="../media/image7.png"/><Relationship Id="rId4" Type="http://schemas.openxmlformats.org/officeDocument/2006/relationships/tags" Target="../tags/tag157.xml"/><Relationship Id="rId9" Type="http://schemas.openxmlformats.org/officeDocument/2006/relationships/image" Target="../media/image1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vmlDrawing" Target="../drawings/vmlDrawing87.vml"/><Relationship Id="rId1" Type="http://schemas.openxmlformats.org/officeDocument/2006/relationships/theme" Target="../theme/theme1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10" Type="http://schemas.openxmlformats.org/officeDocument/2006/relationships/image" Target="../media/image7.png"/><Relationship Id="rId4" Type="http://schemas.openxmlformats.org/officeDocument/2006/relationships/tags" Target="../tags/tag162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vmlDrawing" Target="../drawings/vmlDrawing3.v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oleObject" Target="../embeddings/oleObject3.bin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vmlDrawing" Target="../drawings/vmlDrawing88.vml"/><Relationship Id="rId1" Type="http://schemas.openxmlformats.org/officeDocument/2006/relationships/theme" Target="../theme/theme2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7.png"/><Relationship Id="rId4" Type="http://schemas.openxmlformats.org/officeDocument/2006/relationships/tags" Target="../tags/tag167.xml"/><Relationship Id="rId9" Type="http://schemas.openxmlformats.org/officeDocument/2006/relationships/image" Target="../media/image1.e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vmlDrawing" Target="../drawings/vmlDrawing89.vml"/><Relationship Id="rId1" Type="http://schemas.openxmlformats.org/officeDocument/2006/relationships/theme" Target="../theme/theme21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10" Type="http://schemas.openxmlformats.org/officeDocument/2006/relationships/image" Target="../media/image7.png"/><Relationship Id="rId4" Type="http://schemas.openxmlformats.org/officeDocument/2006/relationships/tags" Target="../tags/tag172.xml"/><Relationship Id="rId9" Type="http://schemas.openxmlformats.org/officeDocument/2006/relationships/image" Target="../media/image1.e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vmlDrawing" Target="../drawings/vmlDrawing90.vml"/><Relationship Id="rId7" Type="http://schemas.openxmlformats.org/officeDocument/2006/relationships/tags" Target="../tags/tag179.xml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87.xml"/><Relationship Id="rId6" Type="http://schemas.openxmlformats.org/officeDocument/2006/relationships/tags" Target="../tags/tag178.xml"/><Relationship Id="rId11" Type="http://schemas.openxmlformats.org/officeDocument/2006/relationships/image" Target="../media/image7.png"/><Relationship Id="rId5" Type="http://schemas.openxmlformats.org/officeDocument/2006/relationships/tags" Target="../tags/tag177.xml"/><Relationship Id="rId10" Type="http://schemas.openxmlformats.org/officeDocument/2006/relationships/image" Target="../media/image1.emf"/><Relationship Id="rId4" Type="http://schemas.openxmlformats.org/officeDocument/2006/relationships/tags" Target="../tags/tag176.xml"/><Relationship Id="rId9" Type="http://schemas.openxmlformats.org/officeDocument/2006/relationships/oleObject" Target="../embeddings/oleObject90.bin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vmlDrawing" Target="../drawings/vmlDrawing91.vml"/><Relationship Id="rId1" Type="http://schemas.openxmlformats.org/officeDocument/2006/relationships/theme" Target="../theme/theme23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10" Type="http://schemas.openxmlformats.org/officeDocument/2006/relationships/image" Target="../media/image7.png"/><Relationship Id="rId4" Type="http://schemas.openxmlformats.org/officeDocument/2006/relationships/tags" Target="../tags/tag182.xml"/><Relationship Id="rId9" Type="http://schemas.openxmlformats.org/officeDocument/2006/relationships/image" Target="../media/image1.e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26" Type="http://schemas.openxmlformats.org/officeDocument/2006/relationships/theme" Target="../theme/theme24.xml"/><Relationship Id="rId3" Type="http://schemas.openxmlformats.org/officeDocument/2006/relationships/slideLayout" Target="../slideLayouts/slideLayout190.xml"/><Relationship Id="rId21" Type="http://schemas.openxmlformats.org/officeDocument/2006/relationships/slideLayout" Target="../slideLayouts/slideLayout208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5" Type="http://schemas.openxmlformats.org/officeDocument/2006/relationships/slideLayout" Target="../slideLayouts/slideLayout212.xml"/><Relationship Id="rId33" Type="http://schemas.openxmlformats.org/officeDocument/2006/relationships/oleObject" Target="../embeddings/oleObject92.bin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0" Type="http://schemas.openxmlformats.org/officeDocument/2006/relationships/slideLayout" Target="../slideLayouts/slideLayout207.xml"/><Relationship Id="rId29" Type="http://schemas.openxmlformats.org/officeDocument/2006/relationships/tags" Target="../tags/tag187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211.xml"/><Relationship Id="rId32" Type="http://schemas.openxmlformats.org/officeDocument/2006/relationships/tags" Target="../tags/tag190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23" Type="http://schemas.openxmlformats.org/officeDocument/2006/relationships/slideLayout" Target="../slideLayouts/slideLayout210.xml"/><Relationship Id="rId28" Type="http://schemas.openxmlformats.org/officeDocument/2006/relationships/tags" Target="../tags/tag186.xml"/><Relationship Id="rId10" Type="http://schemas.openxmlformats.org/officeDocument/2006/relationships/slideLayout" Target="../slideLayouts/slideLayout197.xml"/><Relationship Id="rId19" Type="http://schemas.openxmlformats.org/officeDocument/2006/relationships/slideLayout" Target="../slideLayouts/slideLayout206.xml"/><Relationship Id="rId31" Type="http://schemas.openxmlformats.org/officeDocument/2006/relationships/tags" Target="../tags/tag189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9.xml"/><Relationship Id="rId27" Type="http://schemas.openxmlformats.org/officeDocument/2006/relationships/vmlDrawing" Target="../drawings/vmlDrawing92.vml"/><Relationship Id="rId30" Type="http://schemas.openxmlformats.org/officeDocument/2006/relationships/tags" Target="../tags/tag188.xml"/><Relationship Id="rId35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18" Type="http://schemas.openxmlformats.org/officeDocument/2006/relationships/slideLayout" Target="../slideLayouts/slideLayout230.xml"/><Relationship Id="rId26" Type="http://schemas.openxmlformats.org/officeDocument/2006/relationships/theme" Target="../theme/theme25.xml"/><Relationship Id="rId3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233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17" Type="http://schemas.openxmlformats.org/officeDocument/2006/relationships/slideLayout" Target="../slideLayouts/slideLayout229.xml"/><Relationship Id="rId25" Type="http://schemas.openxmlformats.org/officeDocument/2006/relationships/slideLayout" Target="../slideLayouts/slideLayout237.xml"/><Relationship Id="rId33" Type="http://schemas.openxmlformats.org/officeDocument/2006/relationships/oleObject" Target="../embeddings/oleObject102.bin"/><Relationship Id="rId2" Type="http://schemas.openxmlformats.org/officeDocument/2006/relationships/slideLayout" Target="../slideLayouts/slideLayout214.xml"/><Relationship Id="rId16" Type="http://schemas.openxmlformats.org/officeDocument/2006/relationships/slideLayout" Target="../slideLayouts/slideLayout228.xml"/><Relationship Id="rId20" Type="http://schemas.openxmlformats.org/officeDocument/2006/relationships/slideLayout" Target="../slideLayouts/slideLayout232.xml"/><Relationship Id="rId29" Type="http://schemas.openxmlformats.org/officeDocument/2006/relationships/tags" Target="../tags/tag201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24" Type="http://schemas.openxmlformats.org/officeDocument/2006/relationships/slideLayout" Target="../slideLayouts/slideLayout236.xml"/><Relationship Id="rId32" Type="http://schemas.openxmlformats.org/officeDocument/2006/relationships/tags" Target="../tags/tag204.xml"/><Relationship Id="rId5" Type="http://schemas.openxmlformats.org/officeDocument/2006/relationships/slideLayout" Target="../slideLayouts/slideLayout217.xml"/><Relationship Id="rId15" Type="http://schemas.openxmlformats.org/officeDocument/2006/relationships/slideLayout" Target="../slideLayouts/slideLayout227.xml"/><Relationship Id="rId23" Type="http://schemas.openxmlformats.org/officeDocument/2006/relationships/slideLayout" Target="../slideLayouts/slideLayout235.xml"/><Relationship Id="rId28" Type="http://schemas.openxmlformats.org/officeDocument/2006/relationships/tags" Target="../tags/tag200.xml"/><Relationship Id="rId10" Type="http://schemas.openxmlformats.org/officeDocument/2006/relationships/slideLayout" Target="../slideLayouts/slideLayout222.xml"/><Relationship Id="rId19" Type="http://schemas.openxmlformats.org/officeDocument/2006/relationships/slideLayout" Target="../slideLayouts/slideLayout231.xml"/><Relationship Id="rId31" Type="http://schemas.openxmlformats.org/officeDocument/2006/relationships/tags" Target="../tags/tag203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Relationship Id="rId22" Type="http://schemas.openxmlformats.org/officeDocument/2006/relationships/slideLayout" Target="../slideLayouts/slideLayout234.xml"/><Relationship Id="rId27" Type="http://schemas.openxmlformats.org/officeDocument/2006/relationships/vmlDrawing" Target="../drawings/vmlDrawing102.vml"/><Relationship Id="rId30" Type="http://schemas.openxmlformats.org/officeDocument/2006/relationships/tags" Target="../tags/tag202.xml"/><Relationship Id="rId35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slideLayout" Target="../slideLayouts/slideLayout250.xml"/><Relationship Id="rId18" Type="http://schemas.openxmlformats.org/officeDocument/2006/relationships/slideLayout" Target="../slideLayouts/slideLayout255.xml"/><Relationship Id="rId26" Type="http://schemas.openxmlformats.org/officeDocument/2006/relationships/theme" Target="../theme/theme26.xml"/><Relationship Id="rId3" Type="http://schemas.openxmlformats.org/officeDocument/2006/relationships/slideLayout" Target="../slideLayouts/slideLayout240.xml"/><Relationship Id="rId21" Type="http://schemas.openxmlformats.org/officeDocument/2006/relationships/slideLayout" Target="../slideLayouts/slideLayout258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17" Type="http://schemas.openxmlformats.org/officeDocument/2006/relationships/slideLayout" Target="../slideLayouts/slideLayout254.xml"/><Relationship Id="rId25" Type="http://schemas.openxmlformats.org/officeDocument/2006/relationships/slideLayout" Target="../slideLayouts/slideLayout262.xml"/><Relationship Id="rId33" Type="http://schemas.openxmlformats.org/officeDocument/2006/relationships/oleObject" Target="../embeddings/oleObject112.bin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20" Type="http://schemas.openxmlformats.org/officeDocument/2006/relationships/slideLayout" Target="../slideLayouts/slideLayout257.xml"/><Relationship Id="rId29" Type="http://schemas.openxmlformats.org/officeDocument/2006/relationships/tags" Target="../tags/tag215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24" Type="http://schemas.openxmlformats.org/officeDocument/2006/relationships/slideLayout" Target="../slideLayouts/slideLayout261.xml"/><Relationship Id="rId32" Type="http://schemas.openxmlformats.org/officeDocument/2006/relationships/tags" Target="../tags/tag218.xml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23" Type="http://schemas.openxmlformats.org/officeDocument/2006/relationships/slideLayout" Target="../slideLayouts/slideLayout260.xml"/><Relationship Id="rId28" Type="http://schemas.openxmlformats.org/officeDocument/2006/relationships/tags" Target="../tags/tag214.xml"/><Relationship Id="rId10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56.xml"/><Relationship Id="rId31" Type="http://schemas.openxmlformats.org/officeDocument/2006/relationships/tags" Target="../tags/tag21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Relationship Id="rId22" Type="http://schemas.openxmlformats.org/officeDocument/2006/relationships/slideLayout" Target="../slideLayouts/slideLayout259.xml"/><Relationship Id="rId27" Type="http://schemas.openxmlformats.org/officeDocument/2006/relationships/vmlDrawing" Target="../drawings/vmlDrawing112.vml"/><Relationship Id="rId30" Type="http://schemas.openxmlformats.org/officeDocument/2006/relationships/tags" Target="../tags/tag216.xml"/><Relationship Id="rId35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18" Type="http://schemas.openxmlformats.org/officeDocument/2006/relationships/slideLayout" Target="../slideLayouts/slideLayout280.xml"/><Relationship Id="rId26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65.xml"/><Relationship Id="rId21" Type="http://schemas.openxmlformats.org/officeDocument/2006/relationships/slideLayout" Target="../slideLayouts/slideLayout283.xml"/><Relationship Id="rId34" Type="http://schemas.openxmlformats.org/officeDocument/2006/relationships/tags" Target="../tags/tag231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17" Type="http://schemas.openxmlformats.org/officeDocument/2006/relationships/slideLayout" Target="../slideLayouts/slideLayout279.xml"/><Relationship Id="rId25" Type="http://schemas.openxmlformats.org/officeDocument/2006/relationships/slideLayout" Target="../slideLayouts/slideLayout287.xml"/><Relationship Id="rId33" Type="http://schemas.openxmlformats.org/officeDocument/2006/relationships/tags" Target="../tags/tag230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78.xml"/><Relationship Id="rId20" Type="http://schemas.openxmlformats.org/officeDocument/2006/relationships/slideLayout" Target="../slideLayouts/slideLayout282.xml"/><Relationship Id="rId29" Type="http://schemas.openxmlformats.org/officeDocument/2006/relationships/theme" Target="../theme/theme27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24" Type="http://schemas.openxmlformats.org/officeDocument/2006/relationships/slideLayout" Target="../slideLayouts/slideLayout286.xml"/><Relationship Id="rId32" Type="http://schemas.openxmlformats.org/officeDocument/2006/relationships/tags" Target="../tags/tag229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77.xml"/><Relationship Id="rId23" Type="http://schemas.openxmlformats.org/officeDocument/2006/relationships/slideLayout" Target="../slideLayouts/slideLayout285.xml"/><Relationship Id="rId28" Type="http://schemas.openxmlformats.org/officeDocument/2006/relationships/slideLayout" Target="../slideLayouts/slideLayout290.xml"/><Relationship Id="rId36" Type="http://schemas.openxmlformats.org/officeDocument/2006/relationships/oleObject" Target="../embeddings/oleObject122.bin"/><Relationship Id="rId10" Type="http://schemas.openxmlformats.org/officeDocument/2006/relationships/slideLayout" Target="../slideLayouts/slideLayout272.xml"/><Relationship Id="rId19" Type="http://schemas.openxmlformats.org/officeDocument/2006/relationships/slideLayout" Target="../slideLayouts/slideLayout281.xml"/><Relationship Id="rId31" Type="http://schemas.openxmlformats.org/officeDocument/2006/relationships/tags" Target="../tags/tag228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Relationship Id="rId22" Type="http://schemas.openxmlformats.org/officeDocument/2006/relationships/slideLayout" Target="../slideLayouts/slideLayout284.xml"/><Relationship Id="rId27" Type="http://schemas.openxmlformats.org/officeDocument/2006/relationships/slideLayout" Target="../slideLayouts/slideLayout289.xml"/><Relationship Id="rId30" Type="http://schemas.openxmlformats.org/officeDocument/2006/relationships/vmlDrawing" Target="../drawings/vmlDrawing122.vml"/><Relationship Id="rId35" Type="http://schemas.openxmlformats.org/officeDocument/2006/relationships/tags" Target="../tags/tag23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theme" Target="../theme/theme28.xml"/><Relationship Id="rId3" Type="http://schemas.openxmlformats.org/officeDocument/2006/relationships/slideLayout" Target="../slideLayouts/slideLayout293.xml"/><Relationship Id="rId21" Type="http://schemas.openxmlformats.org/officeDocument/2006/relationships/slideLayout" Target="../slideLayouts/slideLayout31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oleObject" Target="../embeddings/oleObject133.bin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tags" Target="../tags/tag244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tags" Target="../tags/tag247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tags" Target="../tags/tag243.xm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tags" Target="../tags/tag246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vmlDrawing" Target="../drawings/vmlDrawing133.vml"/><Relationship Id="rId30" Type="http://schemas.openxmlformats.org/officeDocument/2006/relationships/tags" Target="../tags/tag245.xml"/><Relationship Id="rId35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tags" Target="../tags/tag1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tags" Target="../tags/tag14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vmlDrawing" Target="../drawings/vmlDrawing5.vml"/><Relationship Id="rId30" Type="http://schemas.openxmlformats.org/officeDocument/2006/relationships/tags" Target="../tags/tag12.xml"/><Relationship Id="rId35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13" Type="http://schemas.openxmlformats.org/officeDocument/2006/relationships/oleObject" Target="../embeddings/oleObject15.bin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12" Type="http://schemas.openxmlformats.org/officeDocument/2006/relationships/tags" Target="../tags/tag2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26.xml"/><Relationship Id="rId5" Type="http://schemas.openxmlformats.org/officeDocument/2006/relationships/slideLayout" Target="../slideLayouts/slideLayout32.xml"/><Relationship Id="rId10" Type="http://schemas.openxmlformats.org/officeDocument/2006/relationships/tags" Target="../tags/tag25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24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vmlDrawing" Target="../drawings/vmlDrawing19.v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tags" Target="../tags/tag3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oleObject" Target="../embeddings/oleObject19.bin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ags" Target="../tags/tag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tags" Target="../tags/tag4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ags" Target="../tags/tag37.xml"/><Relationship Id="rId30" Type="http://schemas.openxmlformats.org/officeDocument/2006/relationships/tags" Target="../tags/tag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vmlDrawing" Target="../drawings/vmlDrawing29.vml"/><Relationship Id="rId1" Type="http://schemas.openxmlformats.org/officeDocument/2006/relationships/theme" Target="../theme/theme6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7.png"/><Relationship Id="rId4" Type="http://schemas.openxmlformats.org/officeDocument/2006/relationships/tags" Target="../tags/tag52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vmlDrawing" Target="../drawings/vmlDrawing30.vml"/><Relationship Id="rId1" Type="http://schemas.openxmlformats.org/officeDocument/2006/relationships/theme" Target="../theme/theme7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10" Type="http://schemas.openxmlformats.org/officeDocument/2006/relationships/image" Target="../media/image7.png"/><Relationship Id="rId4" Type="http://schemas.openxmlformats.org/officeDocument/2006/relationships/tags" Target="../tags/tag57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vmlDrawing" Target="../drawings/vmlDrawing31.vml"/><Relationship Id="rId1" Type="http://schemas.openxmlformats.org/officeDocument/2006/relationships/theme" Target="../theme/theme8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image" Target="../media/image7.png"/><Relationship Id="rId4" Type="http://schemas.openxmlformats.org/officeDocument/2006/relationships/tags" Target="../tags/tag62.xml"/><Relationship Id="rId9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vmlDrawing" Target="../drawings/vmlDrawing32.vml"/><Relationship Id="rId1" Type="http://schemas.openxmlformats.org/officeDocument/2006/relationships/theme" Target="../theme/theme9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10" Type="http://schemas.openxmlformats.org/officeDocument/2006/relationships/image" Target="../media/image7.png"/><Relationship Id="rId4" Type="http://schemas.openxmlformats.org/officeDocument/2006/relationships/tags" Target="../tags/tag67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74599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12" y="2988152"/>
            <a:ext cx="5148176" cy="8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7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728760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1787620577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5888552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5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6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1491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6228610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337970205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33731078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31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3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4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2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357175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10" r:id="rId26"/>
    <p:sldLayoutId id="2147483811" r:id="rId2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8372485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2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>
            <p:custDataLst>
              <p:tags r:id="rId29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>
            <p:custDataLst>
              <p:tags r:id="rId30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2" name="Textfeld 41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3" name="Rechteck 42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316900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95466667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30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3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1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17342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7" r:id="rId2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01466168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30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3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1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428684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37918765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2"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28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0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29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58823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466123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2134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91752854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5276663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110117731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470262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Grafik 84"/>
          <p:cNvPicPr>
            <a:picLocks noChangeAspect="1"/>
          </p:cNvPicPr>
          <p:nvPr userDrawn="1"/>
        </p:nvPicPr>
        <p:blipFill rotWithShape="1">
          <a:blip r:embed="rId11"/>
          <a:srcRect l="12999" b="5156"/>
          <a:stretch/>
        </p:blipFill>
        <p:spPr>
          <a:xfrm>
            <a:off x="-1" y="1844824"/>
            <a:ext cx="4561481" cy="5013176"/>
          </a:xfrm>
          <a:prstGeom prst="rect">
            <a:avLst/>
          </a:prstGeom>
        </p:spPr>
      </p:pic>
      <p:pic>
        <p:nvPicPr>
          <p:cNvPr id="5" name="Bild 4"/>
          <p:cNvPicPr>
            <a:picLocks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Inhaltsplatzhalter 6"/>
          <p:cNvSpPr txBox="1">
            <a:spLocks/>
          </p:cNvSpPr>
          <p:nvPr/>
        </p:nvSpPr>
        <p:spPr>
          <a:xfrm>
            <a:off x="450000" y="1879302"/>
            <a:ext cx="7086159" cy="4470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58" rtl="0" eaLnBrk="1" latinLnBrk="0" hangingPunct="1">
              <a:lnSpc>
                <a:spcPts val="2200"/>
              </a:lnSpc>
              <a:spcBef>
                <a:spcPct val="20000"/>
              </a:spcBef>
              <a:buFontTx/>
              <a:buNone/>
              <a:defRPr sz="1800" kern="1200" baseline="0">
                <a:solidFill>
                  <a:schemeClr val="bg1"/>
                </a:solidFill>
                <a:latin typeface="Calibri Light"/>
                <a:ea typeface="+mn-ea"/>
                <a:cs typeface="+mn-cs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80848A"/>
                </a:solidFill>
                <a:latin typeface="+mn-lt"/>
                <a:ea typeface="+mn-ea"/>
                <a:cs typeface="+mn-cs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80848A"/>
                </a:solidFill>
                <a:latin typeface="+mn-lt"/>
                <a:ea typeface="+mn-ea"/>
                <a:cs typeface="+mn-cs"/>
              </a:defRPr>
            </a:lvl3pPr>
            <a:lvl4pPr marL="1371475" indent="0" algn="l" defTabSz="457158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80848A"/>
                </a:solidFill>
                <a:latin typeface="+mn-lt"/>
                <a:ea typeface="+mn-ea"/>
                <a:cs typeface="+mn-cs"/>
              </a:defRPr>
            </a:lvl4pPr>
            <a:lvl5pPr marL="1828634" indent="0" algn="l" defTabSz="457158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rgbClr val="80848A"/>
                </a:solidFill>
                <a:latin typeface="+mn-lt"/>
                <a:ea typeface="+mn-ea"/>
                <a:cs typeface="+mn-cs"/>
              </a:defRPr>
            </a:lvl5pPr>
            <a:lvl6pPr marL="2514371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800" dirty="0">
                <a:solidFill>
                  <a:srgbClr val="FFFFFF"/>
                </a:solidFill>
                <a:latin typeface="+mn-lt"/>
              </a:rPr>
              <a:t>Die Einzigartigkeit von KUKA resultiert aus dem Zusammenspiel der KUKA Kompetenzen und Bereiche. Jede KUKA Leistung und jedes KUKA Produkt </a:t>
            </a:r>
            <a:br>
              <a:rPr lang="de-DE" sz="1800" dirty="0">
                <a:solidFill>
                  <a:srgbClr val="FFFFFF"/>
                </a:solidFill>
                <a:latin typeface="+mn-lt"/>
              </a:rPr>
            </a:br>
            <a:r>
              <a:rPr lang="de-DE" sz="1800" dirty="0">
                <a:solidFill>
                  <a:srgbClr val="FFFFFF"/>
                </a:solidFill>
                <a:latin typeface="+mn-lt"/>
              </a:rPr>
              <a:t>ist ein Ergebnis dieses Zusammenspiels.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1800" dirty="0">
              <a:solidFill>
                <a:srgbClr val="FFFFFF"/>
              </a:solidFill>
              <a:latin typeface="+mn-lt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800" dirty="0">
                <a:solidFill>
                  <a:srgbClr val="FFFFFF"/>
                </a:solidFill>
                <a:latin typeface="+mn-lt"/>
              </a:rPr>
              <a:t>Mehrwert entsteht bei KUKA durch das Zusammenwirken unterschiedlicher Kompetenzen. Heute können dies etwa Software, Hardware und Mechanik </a:t>
            </a:r>
            <a:br>
              <a:rPr lang="de-DE" sz="1800" dirty="0">
                <a:solidFill>
                  <a:srgbClr val="FFFFFF"/>
                </a:solidFill>
                <a:latin typeface="+mn-lt"/>
              </a:rPr>
            </a:br>
            <a:r>
              <a:rPr lang="de-DE" sz="1800" dirty="0">
                <a:solidFill>
                  <a:srgbClr val="FFFFFF"/>
                </a:solidFill>
                <a:latin typeface="+mn-lt"/>
              </a:rPr>
              <a:t>sein – oder auch die Synergien der Bereiche Komponenten, Zellen und Anlagen. Morgen wird dieses Surplus auch im Zusammenspiel mit Kunden, Systempartnern und Produzenten entstehen.</a:t>
            </a:r>
          </a:p>
        </p:txBody>
      </p:sp>
      <p:sp>
        <p:nvSpPr>
          <p:cNvPr id="40" name="Textfeld 39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latin typeface="+mn-lt"/>
              </a:rPr>
              <a:t>Seite: </a:t>
            </a:r>
            <a:fld id="{49C6E1B4-76A5-844A-8D6F-23019DBC3BDE}" type="slidenum">
              <a:rPr lang="de-DE" sz="700" smtClean="0">
                <a:latin typeface="+mn-lt"/>
              </a:rPr>
              <a:pPr algn="r"/>
              <a:t>‹#›</a:t>
            </a:fld>
            <a:r>
              <a:rPr lang="de-DE" sz="700" dirty="0">
                <a:latin typeface="+mn-lt"/>
              </a:rPr>
              <a:t> </a:t>
            </a:r>
          </a:p>
        </p:txBody>
      </p:sp>
      <p:grpSp>
        <p:nvGrpSpPr>
          <p:cNvPr id="79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chemeClr val="bg1"/>
          </a:solidFill>
        </p:grpSpPr>
        <p:sp>
          <p:nvSpPr>
            <p:cNvPr id="81" name="Freihandform 80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82" name="Freihandform 81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  <p:sp>
          <p:nvSpPr>
            <p:cNvPr id="83" name="Freihandform 82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/>
            </a:p>
          </p:txBody>
        </p:sp>
      </p:grpSp>
      <p:sp>
        <p:nvSpPr>
          <p:cNvPr id="84" name="Titel 13"/>
          <p:cNvSpPr txBox="1">
            <a:spLocks/>
          </p:cNvSpPr>
          <p:nvPr userDrawn="1"/>
        </p:nvSpPr>
        <p:spPr>
          <a:xfrm>
            <a:off x="450000" y="1326645"/>
            <a:ext cx="10656240" cy="3693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defTabSz="457158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0" dirty="0">
                <a:solidFill>
                  <a:srgbClr val="FFFFFF"/>
                </a:solidFill>
                <a:latin typeface="+mj-lt"/>
              </a:rPr>
              <a:t>Orange Intelligenz</a:t>
            </a:r>
          </a:p>
        </p:txBody>
      </p:sp>
      <p:grpSp>
        <p:nvGrpSpPr>
          <p:cNvPr id="3" name="Gruppieren 2"/>
          <p:cNvGrpSpPr/>
          <p:nvPr userDrawn="1">
            <p:custDataLst>
              <p:tags r:id="rId6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7" name="Gerader Verbinder 86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95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96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uppieren 98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r Verbinder 113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r Verbinder 114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uppieren 99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hteck 43"/>
          <p:cNvSpPr/>
          <p:nvPr userDrawn="1"/>
        </p:nvSpPr>
        <p:spPr>
          <a:xfrm>
            <a:off x="450000" y="6540971"/>
            <a:ext cx="2951129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dirty="0">
                <a:solidFill>
                  <a:schemeClr val="bg1"/>
                </a:solidFill>
                <a:latin typeface="+mn-lt"/>
                <a:cs typeface="Calibri Light"/>
              </a:rPr>
              <a:t>Präsentationstitel einfügen | Name einfügen | Datum einfügen | www.kuka.com</a:t>
            </a:r>
          </a:p>
        </p:txBody>
      </p:sp>
    </p:spTree>
    <p:extLst>
      <p:ext uri="{BB962C8B-B14F-4D97-AF65-F5344CB8AC3E}">
        <p14:creationId xmlns:p14="http://schemas.microsoft.com/office/powerpoint/2010/main" val="401993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defTabSz="457158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69" indent="-342869" algn="l" defTabSz="45715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2" indent="-285724" algn="l" defTabSz="45715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5" indent="-228579" algn="l" defTabSz="45715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4" indent="-228579" algn="l" defTabSz="45715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3" indent="-228579" algn="l" defTabSz="45715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1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9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7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5" indent="-228579" algn="l" defTabSz="45715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2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6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6683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363946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960151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59652464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227524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732693978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5521904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5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6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39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3306719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2134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933252155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86629064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29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0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419661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  <p:sldLayoutId id="2147483962" r:id="rId20"/>
    <p:sldLayoutId id="2147483963" r:id="rId21"/>
    <p:sldLayoutId id="2147483964" r:id="rId22"/>
    <p:sldLayoutId id="2147483965" r:id="rId23"/>
    <p:sldLayoutId id="2147483966" r:id="rId24"/>
    <p:sldLayoutId id="2147483967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48722182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6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29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0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4187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  <p:sldLayoutId id="2147483988" r:id="rId20"/>
    <p:sldLayoutId id="2147483989" r:id="rId21"/>
    <p:sldLayoutId id="2147483990" r:id="rId22"/>
    <p:sldLayoutId id="2147483991" r:id="rId23"/>
    <p:sldLayoutId id="2147483992" r:id="rId24"/>
    <p:sldLayoutId id="2147483993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16940826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6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29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0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2134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4148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89667080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6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32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4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5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1" name="Textfeld 6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Calibri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Calibri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Calibri"/>
              </a:rPr>
              <a:t> 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3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13845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  <p:sldLayoutId id="2147484045" r:id="rId25"/>
    <p:sldLayoutId id="2147484046" r:id="rId26"/>
    <p:sldLayoutId id="2147484047" r:id="rId27"/>
    <p:sldLayoutId id="2147484050" r:id="rId2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06234756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2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en-GB" sz="700" b="0" i="0" smtClean="0">
                <a:solidFill>
                  <a:schemeClr val="bg1"/>
                </a:solidFill>
                <a:latin typeface="+mn-lt"/>
                <a:cs typeface="Calibri Light"/>
              </a:defRPr>
            </a:lvl1pPr>
          </a:lstStyle>
          <a:p>
            <a:pPr algn="r"/>
            <a:r>
              <a:rPr lang="de-DE"/>
              <a:t>Seite: </a:t>
            </a:r>
            <a:fld id="{E7550942-A291-48F7-A47C-F017F50DCE2F}" type="slidenum">
              <a:rPr smtClean="0"/>
              <a:pPr algn="r"/>
              <a:t>‹#›</a:t>
            </a:fld>
            <a:endParaRPr dirty="0"/>
          </a:p>
        </p:txBody>
      </p:sp>
      <p:grpSp>
        <p:nvGrpSpPr>
          <p:cNvPr id="11" name="Gruppieren 10"/>
          <p:cNvGrpSpPr/>
          <p:nvPr>
            <p:custDataLst>
              <p:tags r:id="rId29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1" name="Textfeld 6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grpSp>
        <p:nvGrpSpPr>
          <p:cNvPr id="45" name="Gruppieren 7"/>
          <p:cNvGrpSpPr>
            <a:grpSpLocks/>
          </p:cNvGrpSpPr>
          <p:nvPr>
            <p:custDataLst>
              <p:tags r:id="rId30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450000" y="6559456"/>
            <a:ext cx="456588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sk-SK" sz="700" b="0" i="0" dirty="0">
                <a:latin typeface="+mn-lt"/>
                <a:cs typeface="Calibri Light"/>
              </a:rPr>
              <a:t>KUKA Slovakia s.r.o. 15.02.2022</a:t>
            </a:r>
            <a:endParaRPr lang="de-DE" sz="700" b="0" i="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971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1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pos="279">
          <p15:clr>
            <a:srgbClr val="F26B43"/>
          </p15:clr>
        </p15:guide>
        <p15:guide id="7" pos="6683">
          <p15:clr>
            <a:srgbClr val="F26B43"/>
          </p15:clr>
        </p15:guide>
        <p15:guide id="10" pos="7401">
          <p15:clr>
            <a:srgbClr val="F26B43"/>
          </p15:clr>
        </p15:guide>
        <p15:guide id="11" pos="2523">
          <p15:clr>
            <a:srgbClr val="F26B43"/>
          </p15:clr>
        </p15:guide>
        <p15:guide id="12" pos="2723">
          <p15:clr>
            <a:srgbClr val="F26B43"/>
          </p15:clr>
        </p15:guide>
        <p15:guide id="13" pos="4962">
          <p15:clr>
            <a:srgbClr val="F26B43"/>
          </p15:clr>
        </p15:guide>
        <p15:guide id="14" pos="5164">
          <p15:clr>
            <a:srgbClr val="F26B43"/>
          </p15:clr>
        </p15:guide>
        <p15:guide id="15" orient="horz" pos="4110">
          <p15:clr>
            <a:srgbClr val="F26B43"/>
          </p15:clr>
        </p15:guide>
        <p15:guide id="16" orient="horz" pos="420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06234756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29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2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1" name="Textfeld 6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30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2" name="Rechteck 41"/>
          <p:cNvSpPr/>
          <p:nvPr userDrawn="1"/>
        </p:nvSpPr>
        <p:spPr>
          <a:xfrm>
            <a:off x="450000" y="6540971"/>
            <a:ext cx="12134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41448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00" r:id="rId2"/>
    <p:sldLayoutId id="2147483729" r:id="rId3"/>
    <p:sldLayoutId id="2147483699" r:id="rId4"/>
    <p:sldLayoutId id="2147483715" r:id="rId5"/>
    <p:sldLayoutId id="2147483716" r:id="rId6"/>
    <p:sldLayoutId id="2147483723" r:id="rId7"/>
    <p:sldLayoutId id="2147483724" r:id="rId8"/>
    <p:sldLayoutId id="2147483717" r:id="rId9"/>
    <p:sldLayoutId id="2147483718" r:id="rId10"/>
    <p:sldLayoutId id="2147483702" r:id="rId11"/>
    <p:sldLayoutId id="2147483708" r:id="rId12"/>
    <p:sldLayoutId id="2147483703" r:id="rId13"/>
    <p:sldLayoutId id="2147483704" r:id="rId14"/>
    <p:sldLayoutId id="2147483705" r:id="rId15"/>
    <p:sldLayoutId id="2147483713" r:id="rId16"/>
    <p:sldLayoutId id="2147483714" r:id="rId17"/>
    <p:sldLayoutId id="2147483727" r:id="rId18"/>
    <p:sldLayoutId id="2147483728" r:id="rId19"/>
    <p:sldLayoutId id="2147483707" r:id="rId20"/>
    <p:sldLayoutId id="2147483712" r:id="rId21"/>
    <p:sldLayoutId id="2147483719" r:id="rId22"/>
    <p:sldLayoutId id="2147483720" r:id="rId23"/>
    <p:sldLayoutId id="2147483730" r:id="rId24"/>
    <p:sldLayoutId id="2147483738" r:id="rId2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3677413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10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11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12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1" name="Textfeld 6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7" name="Rechteck 36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en-US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0241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1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pos="279">
          <p15:clr>
            <a:srgbClr val="F26B43"/>
          </p15:clr>
        </p15:guide>
        <p15:guide id="7" pos="6683">
          <p15:clr>
            <a:srgbClr val="F26B43"/>
          </p15:clr>
        </p15:guide>
        <p15:guide id="8" pos="7401">
          <p15:clr>
            <a:srgbClr val="F26B43"/>
          </p15:clr>
        </p15:guide>
        <p15:guide id="9" pos="2523">
          <p15:clr>
            <a:srgbClr val="F26B43"/>
          </p15:clr>
        </p15:guide>
        <p15:guide id="10" pos="2723">
          <p15:clr>
            <a:srgbClr val="F26B43"/>
          </p15:clr>
        </p15:guide>
        <p15:guide id="11" pos="4962">
          <p15:clr>
            <a:srgbClr val="F26B43"/>
          </p15:clr>
        </p15:guide>
        <p15:guide id="12" pos="5164">
          <p15:clr>
            <a:srgbClr val="F26B43"/>
          </p15:clr>
        </p15:guide>
        <p15:guide id="13" orient="horz" pos="4110">
          <p15:clr>
            <a:srgbClr val="F26B43"/>
          </p15:clr>
        </p15:guide>
        <p15:guide id="14" orient="horz" pos="420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79591308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think-cell Slide" r:id="rId32" imgW="270" imgH="270" progId="TCLayout.ActiveDocument.1">
                  <p:embed/>
                </p:oleObj>
              </mc:Choice>
              <mc:Fallback>
                <p:oleObj name="think-cell Slide" r:id="rId3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28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30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31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29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2134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4055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0872309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2134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273125246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141077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41020416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033663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1150956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17483450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520184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 userDrawn="1">
            <p:custDataLst>
              <p:tags r:id="rId4"/>
            </p:custDataLst>
          </p:nvPr>
        </p:nvGrpSpPr>
        <p:grpSpPr>
          <a:xfrm>
            <a:off x="-151035" y="-97287"/>
            <a:ext cx="12476539" cy="7067433"/>
            <a:chOff x="-151035" y="-97287"/>
            <a:chExt cx="12476539" cy="7067433"/>
          </a:xfrm>
        </p:grpSpPr>
        <p:cxnSp>
          <p:nvCxnSpPr>
            <p:cNvPr id="84" name="Gerader Verbinder 83"/>
            <p:cNvCxnSpPr/>
            <p:nvPr userDrawn="1"/>
          </p:nvCxnSpPr>
          <p:spPr>
            <a:xfrm>
              <a:off x="-151035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r Verbinder 84"/>
            <p:cNvCxnSpPr/>
            <p:nvPr userDrawn="1"/>
          </p:nvCxnSpPr>
          <p:spPr>
            <a:xfrm>
              <a:off x="-151035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/>
            <p:cNvCxnSpPr/>
            <p:nvPr userDrawn="1"/>
          </p:nvCxnSpPr>
          <p:spPr>
            <a:xfrm>
              <a:off x="-151035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r Verbinder 86"/>
            <p:cNvCxnSpPr/>
            <p:nvPr userDrawn="1"/>
          </p:nvCxnSpPr>
          <p:spPr>
            <a:xfrm>
              <a:off x="-151035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/>
            <p:cNvCxnSpPr/>
            <p:nvPr userDrawn="1"/>
          </p:nvCxnSpPr>
          <p:spPr>
            <a:xfrm>
              <a:off x="-151035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/>
            <p:cNvCxnSpPr/>
            <p:nvPr userDrawn="1"/>
          </p:nvCxnSpPr>
          <p:spPr>
            <a:xfrm>
              <a:off x="-151035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r Verbinder 89"/>
            <p:cNvCxnSpPr/>
            <p:nvPr userDrawn="1"/>
          </p:nvCxnSpPr>
          <p:spPr>
            <a:xfrm>
              <a:off x="12229504" y="3429933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r Verbinder 90"/>
            <p:cNvCxnSpPr/>
            <p:nvPr userDrawn="1"/>
          </p:nvCxnSpPr>
          <p:spPr>
            <a:xfrm>
              <a:off x="12229504" y="6308340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r Verbinder 91"/>
            <p:cNvCxnSpPr/>
            <p:nvPr userDrawn="1"/>
          </p:nvCxnSpPr>
          <p:spPr>
            <a:xfrm>
              <a:off x="12229504" y="652423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/>
            <p:cNvCxnSpPr/>
            <p:nvPr userDrawn="1"/>
          </p:nvCxnSpPr>
          <p:spPr>
            <a:xfrm>
              <a:off x="12229504" y="6669881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93"/>
            <p:cNvCxnSpPr/>
            <p:nvPr userDrawn="1"/>
          </p:nvCxnSpPr>
          <p:spPr>
            <a:xfrm>
              <a:off x="12229504" y="980728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94"/>
            <p:cNvCxnSpPr/>
            <p:nvPr userDrawn="1"/>
          </p:nvCxnSpPr>
          <p:spPr>
            <a:xfrm>
              <a:off x="12229504" y="1879302"/>
              <a:ext cx="96000" cy="0"/>
            </a:xfrm>
            <a:prstGeom prst="line">
              <a:avLst/>
            </a:prstGeom>
            <a:ln w="3175"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uppieren 95"/>
            <p:cNvGrpSpPr/>
            <p:nvPr userDrawn="1">
              <p:custDataLst>
                <p:tags r:id="rId6"/>
              </p:custDataLst>
            </p:nvPr>
          </p:nvGrpSpPr>
          <p:grpSpPr>
            <a:xfrm>
              <a:off x="450000" y="-97287"/>
              <a:ext cx="11299088" cy="72000"/>
              <a:chOff x="450000" y="-97287"/>
              <a:chExt cx="11299088" cy="72000"/>
            </a:xfrm>
          </p:grpSpPr>
          <p:cxnSp>
            <p:nvCxnSpPr>
              <p:cNvPr id="106" name="Gerader Verbinder 105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106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r Verbinder 110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r Verbinder 111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ieren 96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450000" y="6898146"/>
              <a:ext cx="11299088" cy="72000"/>
              <a:chOff x="450000" y="-97287"/>
              <a:chExt cx="11299088" cy="72000"/>
            </a:xfrm>
          </p:grpSpPr>
          <p:cxnSp>
            <p:nvCxnSpPr>
              <p:cNvPr id="98" name="Gerader Verbinder 97"/>
              <p:cNvCxnSpPr/>
              <p:nvPr userDrawn="1"/>
            </p:nvCxnSpPr>
            <p:spPr>
              <a:xfrm rot="5400000">
                <a:off x="414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 userDrawn="1"/>
            </p:nvCxnSpPr>
            <p:spPr>
              <a:xfrm rot="5400000">
                <a:off x="6060000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 userDrawn="1"/>
            </p:nvCxnSpPr>
            <p:spPr>
              <a:xfrm rot="5400000">
                <a:off x="1057167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 userDrawn="1"/>
            </p:nvCxnSpPr>
            <p:spPr>
              <a:xfrm rot="5400000">
                <a:off x="39686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101"/>
              <p:cNvCxnSpPr/>
              <p:nvPr userDrawn="1"/>
            </p:nvCxnSpPr>
            <p:spPr>
              <a:xfrm rot="5400000">
                <a:off x="4286196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102"/>
              <p:cNvCxnSpPr/>
              <p:nvPr userDrawn="1"/>
            </p:nvCxnSpPr>
            <p:spPr>
              <a:xfrm rot="5400000">
                <a:off x="78408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103"/>
              <p:cNvCxnSpPr/>
              <p:nvPr userDrawn="1"/>
            </p:nvCxnSpPr>
            <p:spPr>
              <a:xfrm rot="5400000">
                <a:off x="8158391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104"/>
              <p:cNvCxnSpPr/>
              <p:nvPr userDrawn="1"/>
            </p:nvCxnSpPr>
            <p:spPr>
              <a:xfrm rot="5400000">
                <a:off x="11713088" y="-61287"/>
                <a:ext cx="72000" cy="0"/>
              </a:xfrm>
              <a:prstGeom prst="line">
                <a:avLst/>
              </a:prstGeom>
              <a:ln w="3175"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elplatzhalter 12"/>
          <p:cNvSpPr>
            <a:spLocks noGrp="1"/>
          </p:cNvSpPr>
          <p:nvPr userDrawn="1">
            <p:ph type="title"/>
          </p:nvPr>
        </p:nvSpPr>
        <p:spPr>
          <a:xfrm>
            <a:off x="450000" y="980728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grpSp>
        <p:nvGrpSpPr>
          <p:cNvPr id="45" name="Gruppieren 7"/>
          <p:cNvGrpSpPr>
            <a:grpSpLocks/>
          </p:cNvGrpSpPr>
          <p:nvPr userDrawn="1">
            <p:custDataLst>
              <p:tags r:id="rId5"/>
            </p:custDataLst>
          </p:nvPr>
        </p:nvGrpSpPr>
        <p:grpSpPr>
          <a:xfrm>
            <a:off x="11311470" y="291414"/>
            <a:ext cx="441350" cy="475200"/>
            <a:chOff x="9297103" y="2991962"/>
            <a:chExt cx="2156150" cy="2321512"/>
          </a:xfrm>
          <a:solidFill>
            <a:srgbClr val="E3E5E6"/>
          </a:solidFill>
        </p:grpSpPr>
        <p:sp>
          <p:nvSpPr>
            <p:cNvPr id="46" name="Freihandform 45"/>
            <p:cNvSpPr/>
            <p:nvPr/>
          </p:nvSpPr>
          <p:spPr>
            <a:xfrm>
              <a:off x="10057840" y="29919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 rot="7200000">
              <a:off x="10057840" y="4120744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 rot="14400000">
              <a:off x="9094420" y="3555462"/>
              <a:ext cx="1395413" cy="990047"/>
            </a:xfrm>
            <a:custGeom>
              <a:avLst/>
              <a:gdLst>
                <a:gd name="connsiteX0" fmla="*/ 35719 w 1395413"/>
                <a:gd name="connsiteY0" fmla="*/ 0 h 940594"/>
                <a:gd name="connsiteX1" fmla="*/ 1395413 w 1395413"/>
                <a:gd name="connsiteY1" fmla="*/ 800100 h 940594"/>
                <a:gd name="connsiteX2" fmla="*/ 1214438 w 1395413"/>
                <a:gd name="connsiteY2" fmla="*/ 940594 h 940594"/>
                <a:gd name="connsiteX3" fmla="*/ 0 w 1395413"/>
                <a:gd name="connsiteY3" fmla="*/ 235744 h 940594"/>
                <a:gd name="connsiteX4" fmla="*/ 35719 w 1395413"/>
                <a:gd name="connsiteY4" fmla="*/ 0 h 940594"/>
                <a:gd name="connsiteX0" fmla="*/ 35719 w 1395413"/>
                <a:gd name="connsiteY0" fmla="*/ 28387 h 968981"/>
                <a:gd name="connsiteX1" fmla="*/ 1395413 w 1395413"/>
                <a:gd name="connsiteY1" fmla="*/ 828487 h 968981"/>
                <a:gd name="connsiteX2" fmla="*/ 1214438 w 1395413"/>
                <a:gd name="connsiteY2" fmla="*/ 968981 h 968981"/>
                <a:gd name="connsiteX3" fmla="*/ 0 w 1395413"/>
                <a:gd name="connsiteY3" fmla="*/ 264131 h 968981"/>
                <a:gd name="connsiteX4" fmla="*/ 35719 w 1395413"/>
                <a:gd name="connsiteY4" fmla="*/ 28387 h 968981"/>
                <a:gd name="connsiteX0" fmla="*/ 35719 w 1395413"/>
                <a:gd name="connsiteY0" fmla="*/ 39243 h 979837"/>
                <a:gd name="connsiteX1" fmla="*/ 1395413 w 1395413"/>
                <a:gd name="connsiteY1" fmla="*/ 839343 h 979837"/>
                <a:gd name="connsiteX2" fmla="*/ 1214438 w 1395413"/>
                <a:gd name="connsiteY2" fmla="*/ 979837 h 979837"/>
                <a:gd name="connsiteX3" fmla="*/ 0 w 1395413"/>
                <a:gd name="connsiteY3" fmla="*/ 274987 h 979837"/>
                <a:gd name="connsiteX4" fmla="*/ 35719 w 1395413"/>
                <a:gd name="connsiteY4" fmla="*/ 39243 h 979837"/>
                <a:gd name="connsiteX0" fmla="*/ 35719 w 1395413"/>
                <a:gd name="connsiteY0" fmla="*/ 49577 h 990171"/>
                <a:gd name="connsiteX1" fmla="*/ 1395413 w 1395413"/>
                <a:gd name="connsiteY1" fmla="*/ 849677 h 990171"/>
                <a:gd name="connsiteX2" fmla="*/ 1214438 w 1395413"/>
                <a:gd name="connsiteY2" fmla="*/ 990171 h 990171"/>
                <a:gd name="connsiteX3" fmla="*/ 0 w 1395413"/>
                <a:gd name="connsiteY3" fmla="*/ 285321 h 990171"/>
                <a:gd name="connsiteX4" fmla="*/ 35719 w 1395413"/>
                <a:gd name="connsiteY4" fmla="*/ 49577 h 990171"/>
                <a:gd name="connsiteX0" fmla="*/ 35719 w 1395413"/>
                <a:gd name="connsiteY0" fmla="*/ 50392 h 990986"/>
                <a:gd name="connsiteX1" fmla="*/ 1395413 w 1395413"/>
                <a:gd name="connsiteY1" fmla="*/ 850492 h 990986"/>
                <a:gd name="connsiteX2" fmla="*/ 1214438 w 1395413"/>
                <a:gd name="connsiteY2" fmla="*/ 990986 h 990986"/>
                <a:gd name="connsiteX3" fmla="*/ 0 w 1395413"/>
                <a:gd name="connsiteY3" fmla="*/ 286136 h 990986"/>
                <a:gd name="connsiteX4" fmla="*/ 35719 w 1395413"/>
                <a:gd name="connsiteY4" fmla="*/ 50392 h 990986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  <a:gd name="connsiteX0" fmla="*/ 35719 w 1395413"/>
                <a:gd name="connsiteY0" fmla="*/ 49453 h 990047"/>
                <a:gd name="connsiteX1" fmla="*/ 1395413 w 1395413"/>
                <a:gd name="connsiteY1" fmla="*/ 849553 h 990047"/>
                <a:gd name="connsiteX2" fmla="*/ 1214438 w 1395413"/>
                <a:gd name="connsiteY2" fmla="*/ 990047 h 990047"/>
                <a:gd name="connsiteX3" fmla="*/ 0 w 1395413"/>
                <a:gd name="connsiteY3" fmla="*/ 285197 h 990047"/>
                <a:gd name="connsiteX4" fmla="*/ 35719 w 1395413"/>
                <a:gd name="connsiteY4" fmla="*/ 49453 h 99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413" h="990047">
                  <a:moveTo>
                    <a:pt x="35719" y="49453"/>
                  </a:moveTo>
                  <a:cubicBezTo>
                    <a:pt x="784225" y="-162479"/>
                    <a:pt x="1306513" y="344728"/>
                    <a:pt x="1395413" y="849553"/>
                  </a:cubicBezTo>
                  <a:lnTo>
                    <a:pt x="1214438" y="990047"/>
                  </a:lnTo>
                  <a:cubicBezTo>
                    <a:pt x="1150143" y="455059"/>
                    <a:pt x="642938" y="29610"/>
                    <a:pt x="0" y="285197"/>
                  </a:cubicBezTo>
                  <a:lnTo>
                    <a:pt x="35719" y="49453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en-US" kern="0" dirty="0" err="1">
                <a:solidFill>
                  <a:prstClr val="white"/>
                </a:solidFill>
                <a:latin typeface="Calibri Light"/>
              </a:endParaRPr>
            </a:p>
          </p:txBody>
        </p:sp>
      </p:grpSp>
      <p:sp>
        <p:nvSpPr>
          <p:cNvPr id="21" name="Textplatzhalter 20"/>
          <p:cNvSpPr>
            <a:spLocks noGrp="1"/>
          </p:cNvSpPr>
          <p:nvPr>
            <p:ph type="body" idx="1"/>
          </p:nvPr>
        </p:nvSpPr>
        <p:spPr>
          <a:xfrm>
            <a:off x="450001" y="1879302"/>
            <a:ext cx="10159262" cy="442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3" name="Grafik 2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3600"/>
            <a:ext cx="1696822" cy="289560"/>
          </a:xfrm>
          <a:prstGeom prst="rect">
            <a:avLst/>
          </a:prstGeom>
        </p:spPr>
      </p:pic>
      <p:sp>
        <p:nvSpPr>
          <p:cNvPr id="41" name="Textfeld 40"/>
          <p:cNvSpPr txBox="1">
            <a:spLocks/>
          </p:cNvSpPr>
          <p:nvPr userDrawn="1"/>
        </p:nvSpPr>
        <p:spPr>
          <a:xfrm>
            <a:off x="7888288" y="6540972"/>
            <a:ext cx="38608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de-DE"/>
            </a:defPPr>
            <a:lvl1pPr algn="ctr">
              <a:defRPr sz="8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e-DE" sz="700" dirty="0">
                <a:solidFill>
                  <a:srgbClr val="737B82"/>
                </a:solidFill>
                <a:latin typeface="+mn-lt"/>
              </a:rPr>
              <a:t>Seite: </a:t>
            </a:r>
            <a:fld id="{49C6E1B4-76A5-844A-8D6F-23019DBC3BDE}" type="slidenum">
              <a:rPr lang="de-DE" sz="700" smtClean="0">
                <a:solidFill>
                  <a:srgbClr val="737B82"/>
                </a:solidFill>
                <a:latin typeface="+mn-lt"/>
              </a:rPr>
              <a:pPr algn="r"/>
              <a:t>‹#›</a:t>
            </a:fld>
            <a:r>
              <a:rPr lang="de-DE" sz="700" dirty="0">
                <a:solidFill>
                  <a:srgbClr val="737B82"/>
                </a:solidFill>
                <a:latin typeface="+mn-lt"/>
              </a:rPr>
              <a:t> </a:t>
            </a:r>
          </a:p>
        </p:txBody>
      </p:sp>
      <p:sp>
        <p:nvSpPr>
          <p:cNvPr id="42" name="Rechteck 41"/>
          <p:cNvSpPr/>
          <p:nvPr userDrawn="1"/>
        </p:nvSpPr>
        <p:spPr>
          <a:xfrm>
            <a:off x="450000" y="6540971"/>
            <a:ext cx="224901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/>
            <a:r>
              <a:rPr lang="de-DE" sz="700" b="0" i="0" noProof="0" dirty="0">
                <a:latin typeface="+mn-lt"/>
                <a:cs typeface="Calibri Light"/>
              </a:rPr>
              <a:t>Company</a:t>
            </a:r>
            <a:r>
              <a:rPr lang="de-DE" sz="700" b="0" i="0" baseline="0" noProof="0" dirty="0">
                <a:latin typeface="+mn-lt"/>
                <a:cs typeface="Calibri Light"/>
              </a:rPr>
              <a:t> </a:t>
            </a:r>
            <a:r>
              <a:rPr lang="de-DE" sz="700" b="0" i="0" baseline="0" noProof="0" dirty="0" err="1">
                <a:latin typeface="+mn-lt"/>
                <a:cs typeface="Calibri Light"/>
              </a:rPr>
              <a:t>Presentation</a:t>
            </a:r>
            <a:r>
              <a:rPr lang="de-DE" sz="700" b="0" i="0" noProof="0" dirty="0">
                <a:latin typeface="+mn-lt"/>
                <a:cs typeface="Calibri Light"/>
              </a:rPr>
              <a:t> 2016| KUKA Systems| www.kuka.com</a:t>
            </a:r>
          </a:p>
        </p:txBody>
      </p:sp>
    </p:spTree>
    <p:extLst>
      <p:ext uri="{BB962C8B-B14F-4D97-AF65-F5344CB8AC3E}">
        <p14:creationId xmlns:p14="http://schemas.microsoft.com/office/powerpoint/2010/main" val="139292353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737B8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ts val="600"/>
        </a:spcBef>
        <a:buClr>
          <a:srgbClr val="737B82"/>
        </a:buClr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1pPr>
      <a:lvl2pPr marL="180975" indent="-180975" algn="l" defTabSz="4572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737B82"/>
          </a:solidFill>
          <a:latin typeface="+mn-lt"/>
          <a:ea typeface="+mn-ea"/>
          <a:cs typeface="+mn-cs"/>
        </a:defRPr>
      </a:lvl2pPr>
      <a:lvl3pPr marL="3619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3pPr>
      <a:lvl4pPr marL="539750" indent="-182563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tabLst/>
        <a:defRPr sz="1800" kern="1200">
          <a:solidFill>
            <a:srgbClr val="737B82"/>
          </a:solidFill>
          <a:latin typeface="+mn-lt"/>
          <a:ea typeface="+mn-ea"/>
          <a:cs typeface="+mn-cs"/>
        </a:defRPr>
      </a:lvl4pPr>
      <a:lvl5pPr marL="714375" indent="-17462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rgbClr val="737B82"/>
          </a:solidFill>
          <a:latin typeface="+mn-lt"/>
          <a:ea typeface="+mn-ea"/>
          <a:cs typeface="+mn-cs"/>
        </a:defRPr>
      </a:lvl5pPr>
      <a:lvl6pPr marL="895350" indent="-180975" algn="l" defTabSz="457200" rtl="0" eaLnBrk="1" latinLnBrk="0" hangingPunct="1">
        <a:spcBef>
          <a:spcPts val="6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85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6683" userDrawn="1">
          <p15:clr>
            <a:srgbClr val="F26B43"/>
          </p15:clr>
        </p15:guide>
        <p15:guide id="10" pos="7401" userDrawn="1">
          <p15:clr>
            <a:srgbClr val="F26B43"/>
          </p15:clr>
        </p15:guide>
        <p15:guide id="11" pos="2523" userDrawn="1">
          <p15:clr>
            <a:srgbClr val="F26B43"/>
          </p15:clr>
        </p15:guide>
        <p15:guide id="12" pos="2723" userDrawn="1">
          <p15:clr>
            <a:srgbClr val="F26B43"/>
          </p15:clr>
        </p15:guide>
        <p15:guide id="13" pos="4962" userDrawn="1">
          <p15:clr>
            <a:srgbClr val="F26B43"/>
          </p15:clr>
        </p15:guide>
        <p15:guide id="14" pos="5164" userDrawn="1">
          <p15:clr>
            <a:srgbClr val="F26B43"/>
          </p15:clr>
        </p15:guide>
        <p15:guide id="15" orient="horz" pos="4110" userDrawn="1">
          <p15:clr>
            <a:srgbClr val="F26B43"/>
          </p15:clr>
        </p15:guide>
        <p15:guide id="16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15A70-5A1E-4323-A149-AF9DB7652C31}"/>
              </a:ext>
            </a:extLst>
          </p:cNvPr>
          <p:cNvSpPr txBox="1"/>
          <p:nvPr/>
        </p:nvSpPr>
        <p:spPr>
          <a:xfrm>
            <a:off x="1212896" y="907849"/>
            <a:ext cx="99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dirty="0"/>
              <a:t>Seminár s odborníkmi z praxe, z KUKA Slovakia s.r.o.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86E7C-3F80-4E68-A108-C45101AC7ABD}"/>
              </a:ext>
            </a:extLst>
          </p:cNvPr>
          <p:cNvSpPr txBox="1"/>
          <p:nvPr/>
        </p:nvSpPr>
        <p:spPr>
          <a:xfrm>
            <a:off x="2501530" y="1936498"/>
            <a:ext cx="707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dirty="0"/>
              <a:t>12.04.2022, 10:00 – 11:15hod, MTF STU Trnava</a:t>
            </a:r>
            <a:endParaRPr lang="en-US" sz="2800" dirty="0"/>
          </a:p>
        </p:txBody>
      </p:sp>
      <p:pic>
        <p:nvPicPr>
          <p:cNvPr id="5" name="Picture 2" descr="MTF STU sa zapojila do projektu, ktorý prepojí školu s podnikmi | TRNAVSKÝ  HLAS">
            <a:extLst>
              <a:ext uri="{FF2B5EF4-FFF2-40B4-BE49-F238E27FC236}">
                <a16:creationId xmlns:a16="http://schemas.microsoft.com/office/drawing/2014/main" id="{FCD7E24D-9BA2-4921-8C5A-82E72EAB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88" y="4005064"/>
            <a:ext cx="4572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8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1EF095E-274F-4BF2-B799-CFF2D51713AB}"/>
              </a:ext>
            </a:extLst>
          </p:cNvPr>
          <p:cNvSpPr txBox="1"/>
          <p:nvPr/>
        </p:nvSpPr>
        <p:spPr>
          <a:xfrm>
            <a:off x="155340" y="569059"/>
            <a:ext cx="10159263" cy="71524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737B8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737B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</a:t>
            </a: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srgbClr val="737B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lang="sk-SK" sz="2200" b="1" dirty="0">
                <a:solidFill>
                  <a:srgbClr val="737B82"/>
                </a:solidFill>
                <a:latin typeface="Calibri"/>
              </a:rPr>
              <a:t>Seminár s odborníkmi z praxe, zo spol. KUKA Slovakia s.r.o., Dubnica n.V.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737B8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722B27E-4C17-4A1C-A75B-C7B2D725D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3552" y="1592796"/>
            <a:ext cx="8064896" cy="4431012"/>
          </a:xfrm>
        </p:spPr>
        <p:txBody>
          <a:bodyPr>
            <a:normAutofit/>
          </a:bodyPr>
          <a:lstStyle/>
          <a:p>
            <a:r>
              <a:rPr lang="sk-SK" b="1" dirty="0"/>
              <a:t>9:30 </a:t>
            </a:r>
            <a:r>
              <a:rPr lang="sk-SK" dirty="0"/>
              <a:t>–</a:t>
            </a:r>
            <a:r>
              <a:rPr lang="sk-SK" b="1" dirty="0"/>
              <a:t> </a:t>
            </a:r>
            <a:r>
              <a:rPr lang="sk-SK" dirty="0"/>
              <a:t>Príchod a príprava zástupcov KUKA Slovakia s.r.o.na MTF STU v Trnave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b="1" dirty="0"/>
              <a:t>10:00 </a:t>
            </a:r>
            <a:r>
              <a:rPr lang="sk-SK" dirty="0"/>
              <a:t>– </a:t>
            </a:r>
            <a:r>
              <a:rPr lang="sk-SK" b="1" dirty="0"/>
              <a:t> začiatok seminára: </a:t>
            </a:r>
            <a:r>
              <a:rPr lang="sk-SK" dirty="0"/>
              <a:t>Predstavenie zástupcov KUKA Slovakia s.r.o.a programu</a:t>
            </a:r>
          </a:p>
          <a:p>
            <a:endParaRPr lang="sk-SK" dirty="0"/>
          </a:p>
          <a:p>
            <a:r>
              <a:rPr lang="sk-SK" b="1" dirty="0"/>
              <a:t>10:00 – 10:45  </a:t>
            </a:r>
            <a:r>
              <a:rPr lang="sk-SK" dirty="0"/>
              <a:t>-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Predstavenie spoločnosti KUKA Slovakia s.r.o., </a:t>
            </a:r>
            <a:r>
              <a:rPr lang="sk-SK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činností oddelenia konštrukcií a simulácií, možností spolupráce so študentami (štipendijný program, študentská pracovná/ letná stáž)</a:t>
            </a:r>
          </a:p>
          <a:p>
            <a:endParaRPr lang="sk-SK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10:45 – 11:00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Interaktívna ukážka práce na oddelení konštrukcie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b="1" dirty="0"/>
              <a:t>11:00 – 11:15 </a:t>
            </a:r>
            <a:r>
              <a:rPr lang="sk-SK" dirty="0"/>
              <a:t>– Otázky a odpovede od odborníkov z praxe a zo strany študentov</a:t>
            </a:r>
          </a:p>
        </p:txBody>
      </p:sp>
    </p:spTree>
    <p:extLst>
      <p:ext uri="{BB962C8B-B14F-4D97-AF65-F5344CB8AC3E}">
        <p14:creationId xmlns:p14="http://schemas.microsoft.com/office/powerpoint/2010/main" val="288879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97" y1="50685" x2="2797" y2="50685"/>
                        <a14:foregroundMark x1="81469" y1="46575" x2="81469" y2="46575"/>
                        <a14:foregroundMark x1="86713" y1="44521" x2="86713" y2="44521"/>
                        <a14:foregroundMark x1="57692" y1="83562" x2="57692" y2="83562"/>
                        <a14:foregroundMark x1="66783" y1="85616" x2="66783" y2="85616"/>
                        <a14:foregroundMark x1="61189" y1="31507" x2="61189" y2="31507"/>
                        <a14:foregroundMark x1="62587" y1="9589" x2="62587" y2="9589"/>
                        <a14:foregroundMark x1="57692" y1="30822" x2="57692" y2="30822"/>
                        <a14:foregroundMark x1="13986" y1="34932" x2="13986" y2="34932"/>
                        <a14:foregroundMark x1="13986" y1="41096" x2="13986" y2="41096"/>
                        <a14:foregroundMark x1="13986" y1="39041" x2="13986" y2="39041"/>
                        <a14:foregroundMark x1="19231" y1="39041" x2="19231" y2="39041"/>
                        <a14:foregroundMark x1="28322" y1="36301" x2="28322" y2="36301"/>
                        <a14:foregroundMark x1="9790" y1="39726" x2="9790" y2="39726"/>
                        <a14:foregroundMark x1="9441" y1="62329" x2="9441" y2="62329"/>
                        <a14:foregroundMark x1="10140" y1="65753" x2="10140" y2="65753"/>
                        <a14:foregroundMark x1="16084" y1="80822" x2="16084" y2="80822"/>
                        <a14:foregroundMark x1="15035" y1="85616" x2="15035" y2="85616"/>
                        <a14:foregroundMark x1="15035" y1="89726" x2="15035" y2="89726"/>
                        <a14:foregroundMark x1="15385" y1="93151" x2="15385" y2="93151"/>
                        <a14:foregroundMark x1="68182" y1="78082" x2="68182" y2="78082"/>
                        <a14:foregroundMark x1="60839" y1="26712" x2="60839" y2="26712"/>
                        <a14:foregroundMark x1="60839" y1="25342" x2="60839" y2="25342"/>
                        <a14:foregroundMark x1="29720" y1="35616" x2="29720" y2="35616"/>
                        <a14:foregroundMark x1="51748" y1="84932" x2="51748" y2="84932"/>
                        <a14:foregroundMark x1="45455" y1="86301" x2="45455" y2="86301"/>
                        <a14:foregroundMark x1="42308" y1="86301" x2="42308" y2="86301"/>
                        <a14:foregroundMark x1="36364" y1="78082" x2="36364" y2="78082"/>
                        <a14:foregroundMark x1="33566" y1="68493" x2="33566" y2="68493"/>
                        <a14:foregroundMark x1="34266" y1="73973" x2="34266" y2="73973"/>
                        <a14:foregroundMark x1="33566" y1="82192" x2="33566" y2="82192"/>
                        <a14:foregroundMark x1="30420" y1="80822" x2="30420" y2="80822"/>
                        <a14:foregroundMark x1="27972" y1="80137" x2="27972" y2="80137"/>
                        <a14:foregroundMark x1="22727" y1="78082" x2="22727" y2="78082"/>
                        <a14:foregroundMark x1="11538" y1="77397" x2="11538" y2="77397"/>
                        <a14:foregroundMark x1="10490" y1="32192" x2="10490" y2="32192"/>
                        <a14:foregroundMark x1="53846" y1="31507" x2="53846" y2="31507"/>
                        <a14:foregroundMark x1="54545" y1="25342" x2="54545" y2="25342"/>
                        <a14:foregroundMark x1="58042" y1="16438" x2="58042" y2="16438"/>
                        <a14:foregroundMark x1="59790" y1="9589" x2="59790" y2="9589"/>
                        <a14:foregroundMark x1="72378" y1="13699" x2="72378" y2="13699"/>
                        <a14:foregroundMark x1="68531" y1="33562" x2="68531" y2="33562"/>
                        <a14:foregroundMark x1="38112" y1="23973" x2="38112" y2="23973"/>
                        <a14:foregroundMark x1="23427" y1="15068" x2="23427" y2="15068"/>
                        <a14:foregroundMark x1="4895" y1="15068" x2="4895" y2="15068"/>
                        <a14:foregroundMark x1="6993" y1="32192" x2="6993" y2="32192"/>
                        <a14:foregroundMark x1="3497" y1="40411" x2="3497" y2="40411"/>
                        <a14:foregroundMark x1="3497" y1="37671" x2="3497" y2="37671"/>
                        <a14:foregroundMark x1="1399" y1="54110" x2="1399" y2="54110"/>
                        <a14:foregroundMark x1="19930" y1="17123" x2="19930" y2="17123"/>
                        <a14:foregroundMark x1="83566" y1="16438" x2="83566" y2="16438"/>
                        <a14:foregroundMark x1="66783" y1="5479" x2="66783" y2="5479"/>
                        <a14:foregroundMark x1="68881" y1="7534" x2="68881" y2="7534"/>
                        <a14:foregroundMark x1="68881" y1="22603" x2="68182" y2="23288"/>
                        <a14:foregroundMark x1="68182" y1="31507" x2="68182" y2="31507"/>
                        <a14:foregroundMark x1="69231" y1="16438" x2="69231" y2="16438"/>
                        <a14:foregroundMark x1="72727" y1="77397" x2="72727" y2="77397"/>
                        <a14:foregroundMark x1="71329" y1="74658" x2="71329" y2="74658"/>
                        <a14:foregroundMark x1="70979" y1="74658" x2="70979" y2="74658"/>
                        <a14:foregroundMark x1="73077" y1="66438" x2="73077" y2="66438"/>
                        <a14:foregroundMark x1="72378" y1="63014" x2="72378" y2="63014"/>
                        <a14:foregroundMark x1="71678" y1="56849" x2="71678" y2="56849"/>
                        <a14:foregroundMark x1="88462" y1="50000" x2="88462" y2="50000"/>
                        <a14:foregroundMark x1="88811" y1="38356" x2="88811" y2="38356"/>
                        <a14:foregroundMark x1="88811" y1="34247" x2="88811" y2="34247"/>
                        <a14:foregroundMark x1="85315" y1="58219" x2="85315" y2="58219"/>
                        <a14:foregroundMark x1="80070" y1="55479" x2="80070" y2="55479"/>
                        <a14:foregroundMark x1="74126" y1="78082" x2="74126" y2="78082"/>
                        <a14:foregroundMark x1="73427" y1="84247" x2="72727" y2="86301"/>
                        <a14:foregroundMark x1="71678" y1="90411" x2="71678" y2="90411"/>
                        <a14:foregroundMark x1="56643" y1="65753" x2="56643" y2="65753"/>
                        <a14:foregroundMark x1="73427" y1="36301" x2="73427" y2="36301"/>
                        <a14:foregroundMark x1="84266" y1="47260" x2="84266" y2="47260"/>
                        <a14:foregroundMark x1="78322" y1="36986" x2="78322" y2="36986"/>
                        <a14:foregroundMark x1="84615" y1="53425" x2="84615" y2="53425"/>
                        <a14:foregroundMark x1="74476" y1="65753" x2="74476" y2="65753"/>
                        <a14:foregroundMark x1="82168" y1="58904" x2="82168" y2="58904"/>
                        <a14:foregroundMark x1="87413" y1="56164" x2="87413" y2="56164"/>
                        <a14:foregroundMark x1="89860" y1="56164" x2="89860" y2="56164"/>
                        <a14:foregroundMark x1="90909" y1="56849" x2="90909" y2="56849"/>
                        <a14:foregroundMark x1="91958" y1="56164" x2="91958" y2="56164"/>
                        <a14:foregroundMark x1="94056" y1="53425" x2="94056" y2="53425"/>
                        <a14:foregroundMark x1="93706" y1="52740" x2="93706" y2="52740"/>
                        <a14:backgroundMark x1="94755" y1="82877" x2="94755" y2="82877"/>
                        <a14:backgroundMark x1="89161" y1="95890" x2="89161" y2="95890"/>
                        <a14:backgroundMark x1="89860" y1="85616" x2="89860" y2="85616"/>
                        <a14:backgroundMark x1="93357" y1="74658" x2="93357" y2="74658"/>
                        <a14:backgroundMark x1="94406" y1="67123" x2="94406" y2="67123"/>
                        <a14:backgroundMark x1="96154" y1="61644" x2="96154" y2="61644"/>
                        <a14:backgroundMark x1="97552" y1="56849" x2="97552" y2="56849"/>
                        <a14:backgroundMark x1="96853" y1="84932" x2="96853" y2="84932"/>
                        <a14:backgroundMark x1="95455" y1="97260" x2="95455" y2="97260"/>
                        <a14:backgroundMark x1="99301" y1="52055" x2="99301" y2="52055"/>
                        <a14:backgroundMark x1="98951" y1="49315" x2="98951" y2="49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48" y="2132856"/>
            <a:ext cx="4364962" cy="222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36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?xml version=&quot;1.0&quot; encoding=&quot;utf-8&quot;?&gt;&lt;MekkoFormats&gt;&lt;NumberFormat DecimalSeparator=&quot;,&quot; ThousandSeparator=&quot;.&quot; NegativeNumberFormat=&quot;1&quot; /&gt;&lt;/MekkoFormats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UKA Logo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E4E5E6"/>
      </a:hlink>
      <a:folHlink>
        <a:srgbClr val="737B82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14CAFC89-ED09-40EE-996E-93E63FD10579}"/>
    </a:ext>
  </a:extLst>
</a:theme>
</file>

<file path=ppt/theme/theme10.xml><?xml version="1.0" encoding="utf-8"?>
<a:theme xmlns:a="http://schemas.openxmlformats.org/drawingml/2006/main" name="6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1.xml><?xml version="1.0" encoding="utf-8"?>
<a:theme xmlns:a="http://schemas.openxmlformats.org/drawingml/2006/main" name="10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2.xml><?xml version="1.0" encoding="utf-8"?>
<a:theme xmlns:a="http://schemas.openxmlformats.org/drawingml/2006/main" name="11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3.xml><?xml version="1.0" encoding="utf-8"?>
<a:theme xmlns:a="http://schemas.openxmlformats.org/drawingml/2006/main" name="2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4.xml><?xml version="1.0" encoding="utf-8"?>
<a:theme xmlns:a="http://schemas.openxmlformats.org/drawingml/2006/main" name="3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5.xml><?xml version="1.0" encoding="utf-8"?>
<a:theme xmlns:a="http://schemas.openxmlformats.org/drawingml/2006/main" name="4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6.xml><?xml version="1.0" encoding="utf-8"?>
<a:theme xmlns:a="http://schemas.openxmlformats.org/drawingml/2006/main" name="5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7.xml><?xml version="1.0" encoding="utf-8"?>
<a:theme xmlns:a="http://schemas.openxmlformats.org/drawingml/2006/main" name="13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8.xml><?xml version="1.0" encoding="utf-8"?>
<a:theme xmlns:a="http://schemas.openxmlformats.org/drawingml/2006/main" name="14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19.xml><?xml version="1.0" encoding="utf-8"?>
<a:theme xmlns:a="http://schemas.openxmlformats.org/drawingml/2006/main" name="15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.xml><?xml version="1.0" encoding="utf-8"?>
<a:theme xmlns:a="http://schemas.openxmlformats.org/drawingml/2006/main" name="KUKA Mission Statement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E4E5E6"/>
      </a:hlink>
      <a:folHlink>
        <a:srgbClr val="737B82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105672B6-B9D6-48F6-AA92-1F27196B1736}"/>
    </a:ext>
  </a:extLst>
</a:theme>
</file>

<file path=ppt/theme/theme20.xml><?xml version="1.0" encoding="utf-8"?>
<a:theme xmlns:a="http://schemas.openxmlformats.org/drawingml/2006/main" name="16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1.xml><?xml version="1.0" encoding="utf-8"?>
<a:theme xmlns:a="http://schemas.openxmlformats.org/drawingml/2006/main" name="17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2.xml><?xml version="1.0" encoding="utf-8"?>
<a:theme xmlns:a="http://schemas.openxmlformats.org/drawingml/2006/main" name="18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3.xml><?xml version="1.0" encoding="utf-8"?>
<a:theme xmlns:a="http://schemas.openxmlformats.org/drawingml/2006/main" name="19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4.xml><?xml version="1.0" encoding="utf-8"?>
<a:theme xmlns:a="http://schemas.openxmlformats.org/drawingml/2006/main" name="20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5.xml><?xml version="1.0" encoding="utf-8"?>
<a:theme xmlns:a="http://schemas.openxmlformats.org/drawingml/2006/main" name="21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6.xml><?xml version="1.0" encoding="utf-8"?>
<a:theme xmlns:a="http://schemas.openxmlformats.org/drawingml/2006/main" name="22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7.xml><?xml version="1.0" encoding="utf-8"?>
<a:theme xmlns:a="http://schemas.openxmlformats.org/drawingml/2006/main" name="23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8.xml><?xml version="1.0" encoding="utf-8"?>
<a:theme xmlns:a="http://schemas.openxmlformats.org/drawingml/2006/main" name="24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29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3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-Branding-Master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5.xml><?xml version="1.0" encoding="utf-8"?>
<a:theme xmlns:a="http://schemas.openxmlformats.org/drawingml/2006/main" name="1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6.xml><?xml version="1.0" encoding="utf-8"?>
<a:theme xmlns:a="http://schemas.openxmlformats.org/drawingml/2006/main" name="9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7.xml><?xml version="1.0" encoding="utf-8"?>
<a:theme xmlns:a="http://schemas.openxmlformats.org/drawingml/2006/main" name="7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8.xml><?xml version="1.0" encoding="utf-8"?>
<a:theme xmlns:a="http://schemas.openxmlformats.org/drawingml/2006/main" name="12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ppt/theme/theme9.xml><?xml version="1.0" encoding="utf-8"?>
<a:theme xmlns:a="http://schemas.openxmlformats.org/drawingml/2006/main" name="8_KUKA Folienmaster weiß">
  <a:themeElements>
    <a:clrScheme name="KUKA-Designfarben">
      <a:dk1>
        <a:srgbClr val="737B82"/>
      </a:dk1>
      <a:lt1>
        <a:sysClr val="window" lastClr="FFFFFF"/>
      </a:lt1>
      <a:dk2>
        <a:srgbClr val="ABB0B4"/>
      </a:dk2>
      <a:lt2>
        <a:srgbClr val="F2F2F2"/>
      </a:lt2>
      <a:accent1>
        <a:srgbClr val="A4A7AA"/>
      </a:accent1>
      <a:accent2>
        <a:srgbClr val="2B5885"/>
      </a:accent2>
      <a:accent3>
        <a:srgbClr val="2B3035"/>
      </a:accent3>
      <a:accent4>
        <a:srgbClr val="676C71"/>
      </a:accent4>
      <a:accent5>
        <a:srgbClr val="B8D0E8"/>
      </a:accent5>
      <a:accent6>
        <a:srgbClr val="FF5800"/>
      </a:accent6>
      <a:hlink>
        <a:srgbClr val="737B82"/>
      </a:hlink>
      <a:folHlink>
        <a:srgbClr val="E4E5E6"/>
      </a:folHlink>
    </a:clrScheme>
    <a:fontScheme name="KU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5800"/>
            </a:gs>
            <a:gs pos="100000">
              <a:srgbClr val="FF4100"/>
            </a:gs>
          </a:gsLst>
          <a:lin ang="18900000" scaled="1"/>
          <a:tileRect/>
        </a:gradFill>
        <a:ln>
          <a:noFill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a14:hiddenEffects>
          </a:ext>
        </a:ex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36000" rIns="72000" bIns="3600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43944AA-FF1E-476F-BFB0-5AD1E071FE9F}" vid="{99CC86A9-BB8B-45B4-B846-4896485B9E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3027655A7AB4FB2EB59570493F8AA" ma:contentTypeVersion="19" ma:contentTypeDescription="" ma:contentTypeScope="" ma:versionID="5c8b7a8d0411dcf7bb1018c9e8cb3604">
  <xsd:schema xmlns:xsd="http://www.w3.org/2001/XMLSchema" xmlns:xs="http://www.w3.org/2001/XMLSchema" xmlns:p="http://schemas.microsoft.com/office/2006/metadata/properties" xmlns:ns1="http://schemas.microsoft.com/sharepoint/v3" xmlns:ns2="33a4cebd-9fce-4a8e-b9ae-0fef56596e9b" xmlns:ns3="e3a4fc5a-3a4b-4a5e-852e-be52476e6d54" xmlns:ns4="1b88fdc6-f91c-4357-b594-b801eaf34dd6" targetNamespace="http://schemas.microsoft.com/office/2006/metadata/properties" ma:root="true" ma:fieldsID="e9c053559dce1a83df6501f2b7af3c54" ns1:_="" ns2:_="" ns3:_="" ns4:_="">
    <xsd:import namespace="http://schemas.microsoft.com/sharepoint/v3"/>
    <xsd:import namespace="33a4cebd-9fce-4a8e-b9ae-0fef56596e9b"/>
    <xsd:import namespace="e3a4fc5a-3a4b-4a5e-852e-be52476e6d54"/>
    <xsd:import namespace="1b88fdc6-f91c-4357-b594-b801eaf34dd6"/>
    <xsd:element name="properties">
      <xsd:complexType>
        <xsd:sequence>
          <xsd:element name="documentManagement">
            <xsd:complexType>
              <xsd:all>
                <xsd:element ref="ns2:Kategorie" minOccurs="0"/>
                <xsd:element ref="ns2:Unterkategorie" minOccurs="0"/>
                <xsd:element ref="ns2:Format" minOccurs="0"/>
                <xsd:element ref="ns3:n42518186fd547eba3aa965d20e92736" minOccurs="0"/>
                <xsd:element ref="ns4:TaxCatchAll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16" nillable="true" ma:displayName="Elementgruppen-ID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4cebd-9fce-4a8e-b9ae-0fef56596e9b" elementFormDefault="qualified">
    <xsd:import namespace="http://schemas.microsoft.com/office/2006/documentManagement/types"/>
    <xsd:import namespace="http://schemas.microsoft.com/office/infopath/2007/PartnerControls"/>
    <xsd:element name="Kategorie" ma:index="7" nillable="true" ma:displayName="Kategorie" ma:format="Dropdown" ma:internalName="Kategorie" ma:readOnly="false">
      <xsd:simpleType>
        <xsd:union memberTypes="dms:Text">
          <xsd:simpleType>
            <xsd:restriction base="dms:Choice">
              <xsd:enumeration value="Vorlagen"/>
              <xsd:enumeration value="CD-Manual"/>
              <xsd:enumeration value="Logo"/>
            </xsd:restriction>
          </xsd:simpleType>
        </xsd:union>
      </xsd:simpleType>
    </xsd:element>
    <xsd:element name="Unterkategorie" ma:index="8" nillable="true" ma:displayName="Unterkategorie" ma:format="Dropdown" ma:internalName="Unterkategorie" ma:readOnly="false">
      <xsd:simpleType>
        <xsd:union memberTypes="dms:Text">
          <xsd:simpleType>
            <xsd:restriction base="dms:Choice">
              <xsd:enumeration value="Variante 1"/>
              <xsd:enumeration value="Variante 2"/>
              <xsd:enumeration value="Veriante 3"/>
            </xsd:restriction>
          </xsd:simpleType>
        </xsd:union>
      </xsd:simpleType>
    </xsd:element>
    <xsd:element name="Format" ma:index="9" nillable="true" ma:displayName="Format" ma:format="Dropdown" ma:internalName="Format" ma:readOnly="false">
      <xsd:simpleType>
        <xsd:union memberTypes="dms:Text">
          <xsd:simpleType>
            <xsd:restriction base="dms:Choice">
              <xsd:enumeration value="PDF"/>
              <xsd:enumeration value="TIFF"/>
              <xsd:enumeration value="JPG"/>
              <xsd:enumeration value="AI(Adobe Illustrator)"/>
              <xsd:enumeration value="PSD(Adobe Photoshop)"/>
              <xsd:enumeration value="SWF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4fc5a-3a4b-4a5e-852e-be52476e6d54" elementFormDefault="qualified">
    <xsd:import namespace="http://schemas.microsoft.com/office/2006/documentManagement/types"/>
    <xsd:import namespace="http://schemas.microsoft.com/office/infopath/2007/PartnerControls"/>
    <xsd:element name="n42518186fd547eba3aa965d20e92736" ma:index="14" nillable="true" ma:taxonomy="true" ma:internalName="n42518186fd547eba3aa965d20e92736" ma:taxonomyFieldName="KukaCompany" ma:displayName="KUKA Unternehmen" ma:default="" ma:fieldId="{74251818-6fd5-47eb-a3aa-965d20e92736}" ma:sspId="1328126f-fe78-43dd-99ab-3c996c492726" ma:termSetId="7bef5bf7-22ff-4c16-8798-b7358d9b46b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8fdc6-f91c-4357-b594-b801eaf34dd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iespalte &quot;Alle abfangen&quot;" ma:hidden="true" ma:list="{3fd51883-799b-44ad-aaba-aecfe429638e}" ma:internalName="TaxCatchAll" ma:showField="CatchAllData" ma:web="1b88fdc6-f91c-4357-b594-b801eaf34d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haltstyp"/>
        <xsd:element ref="dc:title" minOccurs="0" maxOccurs="1" ma:index="5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>http://www.mykuka.com/de-de/guidelinestemplates/CorpIdentDesign/Forms/Document/a403943c464c3be2customXsn.xsn</xsnLocation>
  <cached>False</cached>
  <openByDefault>False</openByDefault>
  <xsnScope>http://www.mykuka.com/de-de/guidelinestemplates/CorpIdentDesign</xsnScope>
</customXsn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42518186fd547eba3aa965d20e92736 xmlns="e3a4fc5a-3a4b-4a5e-852e-be52476e6d5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Gesamtkonzern</TermName>
          <TermId xmlns="http://schemas.microsoft.com/office/infopath/2007/PartnerControls">702b5c62-9db0-4811-ad0f-cc7253cf7e05</TermId>
        </TermInfo>
      </Terms>
    </n42518186fd547eba3aa965d20e92736>
    <Kategorie xmlns="33a4cebd-9fce-4a8e-b9ae-0fef56596e9b">Vorlagen</Kategorie>
    <VariationsItemGroupID xmlns="http://schemas.microsoft.com/sharepoint/v3">ae8a6906-cc9b-4d12-8bf7-27412023faa4</VariationsItemGroupID>
    <TaxCatchAll xmlns="1b88fdc6-f91c-4357-b594-b801eaf34dd6">
      <Value>2</Value>
    </TaxCatchAll>
    <Unterkategorie xmlns="33a4cebd-9fce-4a8e-b9ae-0fef56596e9b" xsi:nil="true"/>
    <Format xmlns="33a4cebd-9fce-4a8e-b9ae-0fef56596e9b" xsi:nil="true"/>
  </documentManagement>
</p:properties>
</file>

<file path=customXml/itemProps1.xml><?xml version="1.0" encoding="utf-8"?>
<ds:datastoreItem xmlns:ds="http://schemas.openxmlformats.org/officeDocument/2006/customXml" ds:itemID="{69151DB7-00F8-4358-8809-DA8F5FFE31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a4cebd-9fce-4a8e-b9ae-0fef56596e9b"/>
    <ds:schemaRef ds:uri="e3a4fc5a-3a4b-4a5e-852e-be52476e6d54"/>
    <ds:schemaRef ds:uri="1b88fdc6-f91c-4357-b594-b801eaf34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AFF010-9811-4248-962A-06CB1E9637D6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09062C50-0887-4902-9168-6706809FAC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433DDC1-9344-46A7-94EF-6597DFF23B8C}">
  <ds:schemaRefs>
    <ds:schemaRef ds:uri="1b88fdc6-f91c-4357-b594-b801eaf34dd6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e3a4fc5a-3a4b-4a5e-852e-be52476e6d54"/>
    <ds:schemaRef ds:uri="33a4cebd-9fce-4a8e-b9ae-0fef56596e9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KUKA_PowerPoint_150519</Template>
  <TotalTime>8254</TotalTime>
  <Words>144</Words>
  <Application>Microsoft Office PowerPoint</Application>
  <PresentationFormat>Widescreen</PresentationFormat>
  <Paragraphs>14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KUKA Logo</vt:lpstr>
      <vt:lpstr>KUKA Mission Statement</vt:lpstr>
      <vt:lpstr>KUKA Folienmaster weiß</vt:lpstr>
      <vt:lpstr>Co-Branding-Master</vt:lpstr>
      <vt:lpstr>1_KUKA Folienmaster weiß</vt:lpstr>
      <vt:lpstr>9_KUKA Folienmaster weiß</vt:lpstr>
      <vt:lpstr>7_KUKA Folienmaster weiß</vt:lpstr>
      <vt:lpstr>12_KUKA Folienmaster weiß</vt:lpstr>
      <vt:lpstr>8_KUKA Folienmaster weiß</vt:lpstr>
      <vt:lpstr>6_KUKA Folienmaster weiß</vt:lpstr>
      <vt:lpstr>10_KUKA Folienmaster weiß</vt:lpstr>
      <vt:lpstr>11_KUKA Folienmaster weiß</vt:lpstr>
      <vt:lpstr>2_KUKA Folienmaster weiß</vt:lpstr>
      <vt:lpstr>3_KUKA Folienmaster weiß</vt:lpstr>
      <vt:lpstr>4_KUKA Folienmaster weiß</vt:lpstr>
      <vt:lpstr>5_KUKA Folienmaster weiß</vt:lpstr>
      <vt:lpstr>13_KUKA Folienmaster weiß</vt:lpstr>
      <vt:lpstr>14_KUKA Folienmaster weiß</vt:lpstr>
      <vt:lpstr>15_KUKA Folienmaster weiß</vt:lpstr>
      <vt:lpstr>16_KUKA Folienmaster weiß</vt:lpstr>
      <vt:lpstr>17_KUKA Folienmaster weiß</vt:lpstr>
      <vt:lpstr>18_KUKA Folienmaster weiß</vt:lpstr>
      <vt:lpstr>19_KUKA Folienmaster weiß</vt:lpstr>
      <vt:lpstr>20_KUKA Folienmaster weiß</vt:lpstr>
      <vt:lpstr>21_KUKA Folienmaster weiß</vt:lpstr>
      <vt:lpstr>22_KUKA Folienmaster weiß</vt:lpstr>
      <vt:lpstr>23_KUKA Folienmaster weiß</vt:lpstr>
      <vt:lpstr>24_KUKA Folienmaster weiß</vt:lpstr>
      <vt:lpstr>think-cell Slide</vt:lpstr>
      <vt:lpstr>think-cell Folie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Master 16:9 | deutsch</dc:title>
  <dc:creator>Daniel Krempels</dc:creator>
  <cp:lastModifiedBy>Zahorjanova, Brigita</cp:lastModifiedBy>
  <cp:revision>482</cp:revision>
  <cp:lastPrinted>2022-03-09T13:40:07Z</cp:lastPrinted>
  <dcterms:created xsi:type="dcterms:W3CDTF">2015-06-10T12:34:18Z</dcterms:created>
  <dcterms:modified xsi:type="dcterms:W3CDTF">2022-04-06T11:42:26Z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0x0101009AA3027655A7AB4FB2EB59570493F8AA</vt:lpwstr>
  </property>
  <property fmtid="{D5CDD505-2E9C-101B-9397-08002B2CF9AE}" pid="3" name="KukaCompany">
    <vt:lpwstr>2;#Gesamtkonzern|702b5c62-9db0-4811-ad0f-cc7253cf7e05</vt:lpwstr>
  </property>
</Properties>
</file>