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5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2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9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1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2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9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8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3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7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09BF-9575-4E80-8E89-A15ACFF800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488BD-DF77-48AC-9E89-FE4C6FB6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8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zuzana.stanglova@bekaert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1855-6B7F-AEDF-CAB0-9E911449A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7" y="1962150"/>
            <a:ext cx="6576646" cy="6843053"/>
          </a:xfrm>
        </p:spPr>
        <p:txBody>
          <a:bodyPr>
            <a:noAutofit/>
          </a:bodyPr>
          <a:lstStyle/>
          <a:p>
            <a:pPr lvl="0" algn="l">
              <a:buSzPts val="1000"/>
              <a:tabLst>
                <a:tab pos="457200" algn="l"/>
              </a:tabLst>
            </a:pPr>
            <a:r>
              <a:rPr lang="sk-SK" sz="1400" b="1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Environmentálny technik </a:t>
            </a:r>
            <a:r>
              <a:rPr lang="nl-BE" sz="1400" b="1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– Bekaert Slovakia, Sládkovičovo</a:t>
            </a:r>
            <a:br>
              <a:rPr lang="en-US" sz="9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nl-BE" sz="900" b="1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  <a:t> </a:t>
            </a:r>
            <a:br>
              <a:rPr lang="en-US" sz="9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nl-BE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Buď</a:t>
            </a:r>
            <a:r>
              <a:rPr lang="sk-SK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aj ty</a:t>
            </a:r>
            <a:r>
              <a:rPr lang="nl-BE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súčasťou niečoho väčšieho!</a:t>
            </a:r>
            <a:br>
              <a:rPr lang="en-US" sz="1200" dirty="0">
                <a:effectLst/>
                <a:latin typeface="Bekaert Headline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nl-BE" sz="1200" b="1" dirty="0">
                <a:solidFill>
                  <a:srgbClr val="000000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Pridaj</a:t>
            </a:r>
            <a:r>
              <a:rPr lang="sk-SK" sz="1200" b="1" dirty="0">
                <a:solidFill>
                  <a:srgbClr val="000000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nl-BE" sz="1200" b="1" dirty="0">
                <a:solidFill>
                  <a:srgbClr val="000000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sa k nášmu Bekaert tímu s vášňou vyhrávať.</a:t>
            </a:r>
            <a:br>
              <a:rPr lang="sk-SK" sz="1200" b="1" dirty="0">
                <a:solidFill>
                  <a:srgbClr val="000000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br>
              <a:rPr lang="en-US" sz="12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000" b="0" i="0" dirty="0">
                <a:effectLst/>
                <a:latin typeface="Bekaert Text" panose="020B0503030203020203" pitchFamily="34" charset="0"/>
              </a:rPr>
              <a:t>Bekaert (</a:t>
            </a:r>
            <a:r>
              <a:rPr lang="en-US" sz="1000" b="0" i="0" u="none" strike="noStrike" dirty="0">
                <a:effectLst/>
                <a:latin typeface="Bekaert Text" panose="020B0503030203020203" pitchFamily="34" charset="0"/>
              </a:rPr>
              <a:t>www.bekaert.com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) je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svetovým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lídrom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oblasti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technológií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na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spracovanie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oceľového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drôtu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povrchovú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úpravu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materiálov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Usilujeme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sa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byť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preferovaným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dodávateľom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výrobkov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riešení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z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oceľových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drôtov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tým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,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že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poskytujeme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najvyššiu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pridanú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hodnotu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našim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zákazníkom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po celom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svete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.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Spoločnosť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Bekaert (Euronext Brussels: BEKB) je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globálna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spoločnosť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s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viac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ako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27 000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zamestnancami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po celom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svete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, s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centrálou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Belgicku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a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ročnými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tržbami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v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hodnote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5,9 </a:t>
            </a:r>
            <a:r>
              <a:rPr lang="en-US" sz="1000" b="0" i="0" dirty="0" err="1">
                <a:effectLst/>
                <a:latin typeface="Bekaert Text" panose="020B0503030203020203" pitchFamily="34" charset="0"/>
              </a:rPr>
              <a:t>miliárd</a:t>
            </a:r>
            <a:r>
              <a:rPr lang="en-US" sz="1000" b="0" i="0" dirty="0">
                <a:effectLst/>
                <a:latin typeface="Bekaert Text" panose="020B0503030203020203" pitchFamily="34" charset="0"/>
              </a:rPr>
              <a:t> EUR.</a:t>
            </a:r>
            <a:br>
              <a:rPr lang="en-US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br>
              <a:rPr lang="sk-SK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2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Pracovná</a:t>
            </a:r>
            <a:r>
              <a:rPr lang="en-US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náplň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Bude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vykonávať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prácu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BOZP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technika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zabezpečovať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kompletnú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starostlivosť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 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bezpečnosti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a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ochrany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zdravia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práci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vrátane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legislatívnej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agendy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pre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plnenie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zákonných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požiadaviek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.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Bude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zodpovedný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za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odpadové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hospodárstvo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spoločnosti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.</a:t>
            </a:r>
            <a:b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</a:br>
            <a:br>
              <a:rPr lang="en-US" sz="11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2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Profil</a:t>
            </a:r>
            <a:r>
              <a:rPr lang="en-US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kandidáta</a:t>
            </a:r>
            <a:b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Má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platné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osvedčenie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pre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prácu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technika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BOZP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i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absolventom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SŠ/VŠ so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zameraním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na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bezpečnostné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inžinierstvo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environmentálny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manažment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sk-SK" sz="1200" dirty="0">
                <a:solidFill>
                  <a:srgbClr val="000000"/>
                </a:solidFill>
                <a:latin typeface="Bekaert Text" panose="020B0503030203020203" pitchFamily="34" charset="0"/>
                <a:ea typeface="Calibri" panose="020F0502020204030204" pitchFamily="34" charset="0"/>
              </a:rPr>
              <a:t>Tvoja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znalosť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anglického jazyka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je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na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komunikatívnej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úrovni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vrátane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písomného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prejavu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Má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počítačové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znalosti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: MS Office - Word, Excel, Outlook, Power point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Má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legislatívne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znalosti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v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oblasti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BOZP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Má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prax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na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 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pozícii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technika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BOZP-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výhodou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Má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š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skúsenosti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s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odpadovým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hosporárstvom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i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komunikatívny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schopný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vytvoriť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prirodzený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rešpekt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samostatný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a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zodpovedný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držiteľom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vodičského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preukazu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typu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B</a:t>
            </a:r>
            <a:b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S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auditor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podľa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 ISO 45001 -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Times New Roman" panose="02020603050405020304" pitchFamily="18" charset="0"/>
              </a:rPr>
              <a:t>výhodou</a:t>
            </a:r>
            <a:br>
              <a:rPr lang="sk-SK" sz="1200" b="1" dirty="0">
                <a:solidFill>
                  <a:srgbClr val="FF602C"/>
                </a:solidFill>
                <a:effectLst/>
                <a:latin typeface="Bekaert Text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br>
              <a:rPr lang="sk-SK" sz="1100" b="1" dirty="0">
                <a:solidFill>
                  <a:srgbClr val="FF602C"/>
                </a:solidFill>
                <a:effectLst/>
                <a:latin typeface="Bekaert Text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</a:t>
            </a:r>
            <a:r>
              <a:rPr lang="sk-SK" sz="12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onúkame</a:t>
            </a:r>
            <a:b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</a:br>
            <a:r>
              <a:rPr lang="sk-SK" sz="1200" dirty="0">
                <a:effectLst/>
                <a:latin typeface="Bekaert Text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Z</a:t>
            </a:r>
            <a:r>
              <a:rPr lang="sk-SK" sz="1200" dirty="0">
                <a:effectLst/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ákladný plat od 1190 - 1500</a:t>
            </a:r>
            <a:r>
              <a:rPr lang="en-US" sz="1200" dirty="0">
                <a:effectLst/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</a:t>
            </a:r>
            <a:r>
              <a:rPr lang="en-US" sz="1200" dirty="0">
                <a:effectLst/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</a:t>
            </a:r>
            <a:r>
              <a:rPr lang="sk-SK" sz="1200" dirty="0">
                <a:latin typeface="Bekaert Text" panose="020B0503030203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viac v závislosti od skúseností kandidáta</a:t>
            </a:r>
            <a:br>
              <a:rPr lang="en-US" sz="12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sk-SK" sz="12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Mesačná variabilná zl</a:t>
            </a:r>
            <a:r>
              <a:rPr lang="sk-SK" sz="1200" dirty="0"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ožka 15% zo základného platu</a:t>
            </a:r>
            <a:br>
              <a:rPr lang="sk-SK" sz="1200" dirty="0"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</a:br>
            <a:r>
              <a:rPr lang="sk-SK" sz="1200" dirty="0"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Priemerný mesačný plat od 1368 – 1725 Eur</a:t>
            </a:r>
            <a:br>
              <a:rPr lang="en-US" sz="12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r>
              <a:rPr lang="en-US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 </a:t>
            </a:r>
            <a:b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br>
              <a:rPr lang="sk-SK" sz="11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4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Má</a:t>
            </a:r>
            <a:r>
              <a:rPr lang="sk-SK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š</a:t>
            </a:r>
            <a:r>
              <a:rPr lang="en-US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záujem</a:t>
            </a:r>
            <a:r>
              <a:rPr lang="en-US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sk-SK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o pracovnú príležitosť </a:t>
            </a:r>
            <a:r>
              <a:rPr lang="en-US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v </a:t>
            </a:r>
            <a:r>
              <a:rPr lang="en-US" sz="1400" b="1" dirty="0" err="1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spoločnosti</a:t>
            </a:r>
            <a:r>
              <a:rPr lang="en-US" sz="1400" b="1" dirty="0">
                <a:solidFill>
                  <a:srgbClr val="FF602C"/>
                </a:solidFill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Bekaert?</a:t>
            </a:r>
            <a:br>
              <a:rPr lang="sk-SK" sz="1400" b="1" dirty="0">
                <a:effectLst/>
                <a:latin typeface="Bekaert Headline" panose="020B0503030203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Neváhaj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a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pošli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životopis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mailom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na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 </a:t>
            </a:r>
            <a:r>
              <a:rPr lang="en-US" sz="1200" u="sng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  <a:hlinkClick r:id="rId2"/>
              </a:rPr>
              <a:t>zuzana.stanglova@bekaert.com</a:t>
            </a:r>
            <a:r>
              <a:rPr lang="en-US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. </a:t>
            </a:r>
            <a:r>
              <a:rPr lang="sk-SK" sz="1200" dirty="0">
                <a:solidFill>
                  <a:srgbClr val="000000"/>
                </a:solidFill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Arial" panose="020B0604020202020204" pitchFamily="34" charset="0"/>
              </a:rPr>
              <a:t>Viac informácií ti poskytnem telefonicky na čísle 0903 904759.</a:t>
            </a:r>
            <a:br>
              <a:rPr lang="en-US" sz="1400" dirty="0">
                <a:effectLst/>
                <a:latin typeface="Bekaert Text" panose="020B0503030203020203" pitchFamily="34" charset="0"/>
                <a:ea typeface="Bekaert Text" panose="020B0503030203020203" pitchFamily="34" charset="0"/>
                <a:cs typeface="Times New Roman" panose="02020603050405020304" pitchFamily="18" charset="0"/>
              </a:rPr>
            </a:br>
            <a:endParaRPr lang="en-US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74993B-A9D3-CB9A-D192-C9EA90DE4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57276"/>
            <a:ext cx="6172200" cy="361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7878D0C-A9B9-2C6E-A435-DC7770ACC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76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279420B-D923-9BA1-8EFD-B28CC281C4F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765935"/>
            <a:ext cx="61722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6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124</TotalTime>
  <Words>340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Bekaert Headline</vt:lpstr>
      <vt:lpstr>Bekaert Text</vt:lpstr>
      <vt:lpstr>Calibri</vt:lpstr>
      <vt:lpstr>Calibri Light</vt:lpstr>
      <vt:lpstr>Office Theme</vt:lpstr>
      <vt:lpstr>Environmentálny technik – Bekaert Slovakia, Sládkovičovo   Buď aj ty súčasťou niečoho väčšieho! Pridaj sa k nášmu Bekaert tímu s vášňou vyhrávať.  Bekaert (www.bekaert.com) je svetovým lídrom v oblasti technológií na spracovanie oceľového drôtu a povrchovú úpravu materiálov. Usilujeme sa byť preferovaným dodávateľom výrobkov a riešení z oceľových drôtov tým, že poskytujeme najvyššiu pridanú hodnotu našim zákazníkom po celom svete. Spoločnosť Bekaert (Euronext Brussels: BEKB) je globálna spoločnosť s viac ako 27 000 zamestnancami po celom svete, s centrálou v Belgicku a ročnými tržbami v hodnote 5,9 miliárd EUR.  Pracovná náplň Budeš vykonávať prácu BOZP technika, zabezpečovať kompletnú starostlivosť bezpečnosti a ochrany zdravia pri práci, vrátane legislatívnej agendy pre plnenie zákonných požiadaviek. Budeš zodpovedný za odpadové hospodárstvo spoločnosti.  Profil kandidáta Máš platné osvedčenie pre prácu technika BOZP Si absolventom SŠ/VŠ so zameraním na bezpečnostné inžinierstvo, environmentálny manažment Tvoja znalosť anglického jazyka je na komunikatívnej úrovni; vrátane písomného prejavu Máš počítačové znalosti: MS Office - Word, Excel, Outlook, Power point Máš legislatívne znalosti v oblasti BOZP Máš prax na  pozícii technika BOZP- výhodou Máš skúsenosti s odpadovým hosporárstvom Si komunikatívny, schopný vytvoriť si prirodzený rešpekt, samostatný a zodpovedný Si držiteľom vodičského preukazu typu B Si auditor podľa ISO 45001 - výhodou  Ponúkame Základný plat od 1190 - 1500 Eur a viac v závislosti od skúseností kandidáta Mesačná variabilná zložka 15% zo základného platu Priemerný mesačný plat od 1368 – 1725 Eur    Máš záujem o pracovnú príležitosť v spoločnosti Bekaert? Neváhaj a pošli životopis mailom na zuzana.stanglova@bekaert.com. Viac informácií ti poskytnem telefonicky na čísle 0903 904759. </vt:lpstr>
    </vt:vector>
  </TitlesOfParts>
  <Company>Bekaert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and grow our Bekaert team with the passion to win.  Procurement Category Specialist Transportation &amp; Logistics ERMEA – Bekaert Hlohovec  About the role Your Impact as (title):</dc:title>
  <dc:creator>Monika Karnet Bosakova</dc:creator>
  <cp:lastModifiedBy>Zuzana Stanglova</cp:lastModifiedBy>
  <cp:revision>8</cp:revision>
  <dcterms:created xsi:type="dcterms:W3CDTF">2023-03-03T14:10:22Z</dcterms:created>
  <dcterms:modified xsi:type="dcterms:W3CDTF">2023-05-02T13:32:17Z</dcterms:modified>
</cp:coreProperties>
</file>