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88" r:id="rId2"/>
    <p:sldId id="283" r:id="rId3"/>
  </p:sldIdLst>
  <p:sldSz cx="12192000" cy="6858000"/>
  <p:notesSz cx="6858000" cy="9144000"/>
  <p:defaultTextStyle>
    <a:defPPr>
      <a:defRPr lang="en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53"/>
  </p:normalViewPr>
  <p:slideViewPr>
    <p:cSldViewPr snapToGrid="0" snapToObjects="1">
      <p:cViewPr varScale="1">
        <p:scale>
          <a:sx n="65" d="100"/>
          <a:sy n="65" d="100"/>
        </p:scale>
        <p:origin x="62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AAFC5-79F6-4E4D-99F9-5A9C4CA8C3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6711BD-DBD1-8842-A360-765AC8E926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39DFD9-439A-9E4F-8FEA-564281006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6DD2E0-DC5F-1A4A-A2C5-653F2932A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872F74-6ED3-2C4D-8B2D-12D3AB8C7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675195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15EF2-B927-4449-A012-EC5204FE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C8AC81-28CA-7D44-9C38-4BDEAAA7C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CF8E33-B066-0F49-9B0E-F657E9B0F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03FD1A-3843-0540-B8DE-3BB6B1891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69145-D12C-CE44-AD45-DDAA50BD9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615420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7B2473-2BA9-EA48-B087-DB9D43BEAB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2FA236-F251-1941-8232-F155F36FCB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9A373-90DD-D04A-8C22-BA308667C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A039F8-47F2-F34B-98CE-DEE75829F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5D5DA-89CE-8143-8032-31702DE30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20872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0D695-57BB-BC48-991F-A5144E594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75B01-F43E-0946-A8F2-6C3AC92B5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FBBF6-9EFB-7846-A020-0581F2986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D5B6CD-DEDB-C248-92C7-7FB47D86F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DCA17C-357D-7B44-8577-D1ED328F5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016648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EE964-3C7E-9E48-BA22-2F53AFD10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DF0057-4A25-924F-BB56-DDAD03504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08926-F51E-DC41-A9C2-14046890C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64B55-6784-B74F-ACC3-4AE2B1A54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559C0-668D-B240-B3E3-333434C0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330916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BB22C-919E-964C-A39E-31C80D0F1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016E9A-C1AA-EC40-A544-10AFAC863A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B3A298-61EB-3949-B74D-79C9FABD9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7A0057-242C-EF49-963C-06886F1A0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FC6D9B-D467-DD42-89C1-CC0E7EEDB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8F4574-8B5C-AE48-9D3F-232E029B9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196705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2E998-6A2A-9D4B-9A5F-E33EC45C1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EAF17-CB24-6145-A57B-CBD49D13AB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2AF9F9-9172-C147-804A-64D0B29AB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85F88C-78F3-DD42-8194-257B96BA1B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605DC8-4173-104D-9F49-46B829CF31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1C22FD-5939-DC45-B48F-72B292F45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CF7F70-6DDC-D845-B3AD-3886D06FE1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6F4943-7756-A749-AB50-23C9D8A38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707114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CAC8B-9650-084D-9879-7AF5282ADD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80ED4D-B8B8-F641-A7D1-80191E0F3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D6FF63-096B-564C-ACFF-C5B8E57B9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7AC2C2-4DF6-E343-A99C-D455C10B5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159116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B30E35-C4AF-5445-90E4-04D32ADAF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17B591-AF76-7343-8E82-454D32F7B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BFA43-CD2D-574B-A6F6-BF8B0E7CC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147376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24C7A-59FB-5B48-B9E9-E191DABEF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DF62EF-99DB-1B4A-804A-BA633788A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101F0B-B10E-DD45-A34E-52CFA1A36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78DDFD-5CF0-074F-8416-06F36D722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E8D486-2B94-A148-82E4-4A5C8D30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25F35-11D6-9A4F-A8BB-3752562A8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795479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06559-E4EB-9041-80CC-B38492788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75A01B-F045-E24E-A753-8390082C4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6B9D5F-F668-4946-B189-43ACE2243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E9DD9E-EB18-7B43-ABCB-019134E2C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E337FE-A59C-1443-A987-118B176EC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E719EC-5260-A74D-B04C-BFCBC5398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2252880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F15A66-FE28-8F49-B076-A32CEF7F0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16724-33EF-0143-892D-8018D9AD79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0B090E-6D9D-7040-8FFF-0D8CDCE5E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792E2-7868-1B45-897A-07C9EF440ED5}" type="datetimeFigureOut">
              <a:rPr lang="en-SK" smtClean="0"/>
              <a:t>01/11/2021</a:t>
            </a:fld>
            <a:endParaRPr lang="en-S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FE96D-EE9D-D64C-8BC5-236C351348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80051-FE2C-7D41-AE42-8A5762EC5E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2F10F-C884-304A-A242-84E33286C521}" type="slidenum">
              <a:rPr lang="en-SK" smtClean="0"/>
              <a:t>‹#›</a:t>
            </a:fld>
            <a:endParaRPr lang="en-SK"/>
          </a:p>
        </p:txBody>
      </p:sp>
    </p:spTree>
    <p:extLst>
      <p:ext uri="{BB962C8B-B14F-4D97-AF65-F5344CB8AC3E}">
        <p14:creationId xmlns:p14="http://schemas.microsoft.com/office/powerpoint/2010/main" val="388658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Skupina 29"/>
          <p:cNvGrpSpPr/>
          <p:nvPr/>
        </p:nvGrpSpPr>
        <p:grpSpPr>
          <a:xfrm>
            <a:off x="287996" y="199676"/>
            <a:ext cx="11865032" cy="6143534"/>
            <a:chOff x="864068" y="72739"/>
            <a:chExt cx="11865032" cy="614353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860285C-B677-8948-9519-BE719D25268F}"/>
                </a:ext>
              </a:extLst>
            </p:cNvPr>
            <p:cNvSpPr/>
            <p:nvPr/>
          </p:nvSpPr>
          <p:spPr>
            <a:xfrm rot="16200000">
              <a:off x="3752110" y="1715041"/>
              <a:ext cx="534990" cy="2071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7857B41-CE10-9748-9761-B6A4290EFC56}"/>
                </a:ext>
              </a:extLst>
            </p:cNvPr>
            <p:cNvSpPr/>
            <p:nvPr/>
          </p:nvSpPr>
          <p:spPr>
            <a:xfrm rot="16200000">
              <a:off x="6541445" y="1722723"/>
              <a:ext cx="534990" cy="2071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E917F51-8014-D744-BD33-D70D2929DEDB}"/>
                </a:ext>
              </a:extLst>
            </p:cNvPr>
            <p:cNvSpPr/>
            <p:nvPr/>
          </p:nvSpPr>
          <p:spPr>
            <a:xfrm rot="10800000">
              <a:off x="5163817" y="3186102"/>
              <a:ext cx="534990" cy="2071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F205F4A-44AC-5645-8E2F-D887FA35EC71}"/>
                </a:ext>
              </a:extLst>
            </p:cNvPr>
            <p:cNvSpPr/>
            <p:nvPr/>
          </p:nvSpPr>
          <p:spPr>
            <a:xfrm rot="16200000">
              <a:off x="3307872" y="2865093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2D935-A230-3545-BA67-DB226D3D510A}"/>
                </a:ext>
              </a:extLst>
            </p:cNvPr>
            <p:cNvSpPr/>
            <p:nvPr/>
          </p:nvSpPr>
          <p:spPr>
            <a:xfrm rot="10800000">
              <a:off x="2983833" y="3018308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A4CE02E-6D39-A646-A44C-630353627689}"/>
                </a:ext>
              </a:extLst>
            </p:cNvPr>
            <p:cNvSpPr/>
            <p:nvPr/>
          </p:nvSpPr>
          <p:spPr>
            <a:xfrm rot="10800000">
              <a:off x="3628243" y="3018309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6403624E-9BEE-424D-AAB1-ED45179820F8}"/>
                </a:ext>
              </a:extLst>
            </p:cNvPr>
            <p:cNvGrpSpPr/>
            <p:nvPr/>
          </p:nvGrpSpPr>
          <p:grpSpPr>
            <a:xfrm>
              <a:off x="3200894" y="3236596"/>
              <a:ext cx="377190" cy="384809"/>
              <a:chOff x="3200894" y="3236596"/>
              <a:chExt cx="377190" cy="384809"/>
            </a:xfrm>
          </p:grpSpPr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7ED2D683-8A0B-F242-BD9B-3E2F33B6AD5D}"/>
                  </a:ext>
                </a:extLst>
              </p:cNvPr>
              <p:cNvSpPr/>
              <p:nvPr/>
            </p:nvSpPr>
            <p:spPr>
              <a:xfrm>
                <a:off x="3200894" y="3236596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C215970F-FF63-9B4E-B68D-0B4C8F75EE7B}"/>
                  </a:ext>
                </a:extLst>
              </p:cNvPr>
              <p:cNvSpPr/>
              <p:nvPr/>
            </p:nvSpPr>
            <p:spPr>
              <a:xfrm>
                <a:off x="3273284" y="3308510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F0503F2-AB34-BD45-B6DC-C0D5D547942F}"/>
                </a:ext>
              </a:extLst>
            </p:cNvPr>
            <p:cNvSpPr/>
            <p:nvPr/>
          </p:nvSpPr>
          <p:spPr>
            <a:xfrm rot="16200000">
              <a:off x="4566573" y="2162306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EC5562-D339-A14B-B193-C44B5AADBF17}"/>
                </a:ext>
              </a:extLst>
            </p:cNvPr>
            <p:cNvSpPr/>
            <p:nvPr/>
          </p:nvSpPr>
          <p:spPr>
            <a:xfrm rot="10800000">
              <a:off x="4242968" y="2009091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85CBEAB-6EAF-A845-B830-321B4F68B2CC}"/>
                </a:ext>
              </a:extLst>
            </p:cNvPr>
            <p:cNvSpPr/>
            <p:nvPr/>
          </p:nvSpPr>
          <p:spPr>
            <a:xfrm rot="10800000">
              <a:off x="4892774" y="2009091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0D841545-E442-6E45-AD14-E65D276934EE}"/>
                </a:ext>
              </a:extLst>
            </p:cNvPr>
            <p:cNvGrpSpPr/>
            <p:nvPr/>
          </p:nvGrpSpPr>
          <p:grpSpPr>
            <a:xfrm>
              <a:off x="4463173" y="1872880"/>
              <a:ext cx="377190" cy="384809"/>
              <a:chOff x="4463173" y="1872880"/>
              <a:chExt cx="377190" cy="384809"/>
            </a:xfrm>
          </p:grpSpPr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9F810925-0E5B-2441-8149-6544EF3F142C}"/>
                  </a:ext>
                </a:extLst>
              </p:cNvPr>
              <p:cNvSpPr/>
              <p:nvPr/>
            </p:nvSpPr>
            <p:spPr>
              <a:xfrm rot="10409532">
                <a:off x="4463173" y="187288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6EAAC030-1DF0-C445-B530-7CDE9F5CA16B}"/>
                  </a:ext>
                </a:extLst>
              </p:cNvPr>
              <p:cNvSpPr/>
              <p:nvPr/>
            </p:nvSpPr>
            <p:spPr>
              <a:xfrm rot="6705227">
                <a:off x="4535563" y="194479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A64D8BF-3EC3-FB4A-B3C0-69C62378675B}"/>
                </a:ext>
              </a:extLst>
            </p:cNvPr>
            <p:cNvSpPr/>
            <p:nvPr/>
          </p:nvSpPr>
          <p:spPr>
            <a:xfrm rot="16200000">
              <a:off x="4842806" y="3032886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F952FBA-147F-5B4B-9479-072B94D0FB2B}"/>
                </a:ext>
              </a:extLst>
            </p:cNvPr>
            <p:cNvSpPr/>
            <p:nvPr/>
          </p:nvSpPr>
          <p:spPr>
            <a:xfrm>
              <a:off x="4996022" y="3353896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42ACB8-7F99-E448-9652-9019016D2704}"/>
                </a:ext>
              </a:extLst>
            </p:cNvPr>
            <p:cNvSpPr/>
            <p:nvPr/>
          </p:nvSpPr>
          <p:spPr>
            <a:xfrm rot="16200000">
              <a:off x="4842806" y="3662873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800261E-837A-3C4C-A74A-DD31B1A6DF2C}"/>
                </a:ext>
              </a:extLst>
            </p:cNvPr>
            <p:cNvGrpSpPr/>
            <p:nvPr/>
          </p:nvGrpSpPr>
          <p:grpSpPr>
            <a:xfrm>
              <a:off x="4551192" y="3395090"/>
              <a:ext cx="384809" cy="377190"/>
              <a:chOff x="4551192" y="3395090"/>
              <a:chExt cx="384809" cy="377190"/>
            </a:xfrm>
          </p:grpSpPr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482BE2A2-6475-7A45-9810-2B90DD856C25}"/>
                  </a:ext>
                </a:extLst>
              </p:cNvPr>
              <p:cNvSpPr/>
              <p:nvPr/>
            </p:nvSpPr>
            <p:spPr>
              <a:xfrm rot="5161289">
                <a:off x="4555002" y="339128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F495A825-8A65-1E44-8B0C-87A9908B54F4}"/>
                  </a:ext>
                </a:extLst>
              </p:cNvPr>
              <p:cNvSpPr/>
              <p:nvPr/>
            </p:nvSpPr>
            <p:spPr>
              <a:xfrm rot="5161289">
                <a:off x="4627392" y="346319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CD8941E-96E4-9540-8578-370FD3D0F744}"/>
                </a:ext>
              </a:extLst>
            </p:cNvPr>
            <p:cNvSpPr/>
            <p:nvPr/>
          </p:nvSpPr>
          <p:spPr>
            <a:xfrm rot="16200000">
              <a:off x="5853262" y="4936635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CBACA92-B81D-514F-80B9-E6FFD987AB3D}"/>
                </a:ext>
              </a:extLst>
            </p:cNvPr>
            <p:cNvSpPr/>
            <p:nvPr/>
          </p:nvSpPr>
          <p:spPr>
            <a:xfrm>
              <a:off x="5699285" y="4615624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F9B013F-A8CD-F04C-BE6F-45840DE259BC}"/>
                </a:ext>
              </a:extLst>
            </p:cNvPr>
            <p:cNvSpPr/>
            <p:nvPr/>
          </p:nvSpPr>
          <p:spPr>
            <a:xfrm rot="16200000">
              <a:off x="5852023" y="4294614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FD61C457-6B78-0A47-9C17-765F68EA6435}"/>
                </a:ext>
              </a:extLst>
            </p:cNvPr>
            <p:cNvGrpSpPr/>
            <p:nvPr/>
          </p:nvGrpSpPr>
          <p:grpSpPr>
            <a:xfrm>
              <a:off x="5958753" y="4660556"/>
              <a:ext cx="384809" cy="377190"/>
              <a:chOff x="5958753" y="4660556"/>
              <a:chExt cx="384809" cy="377190"/>
            </a:xfrm>
          </p:grpSpPr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id="{ED5D40F9-DC1E-5346-8583-B2A3B994B829}"/>
                  </a:ext>
                </a:extLst>
              </p:cNvPr>
              <p:cNvSpPr/>
              <p:nvPr/>
            </p:nvSpPr>
            <p:spPr>
              <a:xfrm rot="15747887">
                <a:off x="5962563" y="4656746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BDF7539-1440-3947-990B-28E83887C669}"/>
                  </a:ext>
                </a:extLst>
              </p:cNvPr>
              <p:cNvSpPr/>
              <p:nvPr/>
            </p:nvSpPr>
            <p:spPr>
              <a:xfrm rot="15747887">
                <a:off x="6034953" y="4728660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A706B839-9A47-DB48-AF33-466626C10036}"/>
                </a:ext>
              </a:extLst>
            </p:cNvPr>
            <p:cNvGrpSpPr/>
            <p:nvPr/>
          </p:nvGrpSpPr>
          <p:grpSpPr>
            <a:xfrm>
              <a:off x="5251873" y="2613364"/>
              <a:ext cx="377190" cy="384809"/>
              <a:chOff x="5251873" y="2613364"/>
              <a:chExt cx="377190" cy="384809"/>
            </a:xfrm>
          </p:grpSpPr>
          <p:sp>
            <p:nvSpPr>
              <p:cNvPr id="28" name="Arc 27">
                <a:extLst>
                  <a:ext uri="{FF2B5EF4-FFF2-40B4-BE49-F238E27FC236}">
                    <a16:creationId xmlns:a16="http://schemas.microsoft.com/office/drawing/2014/main" id="{BB8125C0-44ED-4C46-9188-59A960043133}"/>
                  </a:ext>
                </a:extLst>
              </p:cNvPr>
              <p:cNvSpPr/>
              <p:nvPr/>
            </p:nvSpPr>
            <p:spPr>
              <a:xfrm rot="10409532">
                <a:off x="5251873" y="2613364"/>
                <a:ext cx="377190" cy="384809"/>
              </a:xfrm>
              <a:prstGeom prst="arc">
                <a:avLst>
                  <a:gd name="adj1" fmla="val 8264434"/>
                  <a:gd name="adj2" fmla="val 3486652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826C2AA9-4E50-0D41-9DB0-EA6060DE37BB}"/>
                  </a:ext>
                </a:extLst>
              </p:cNvPr>
              <p:cNvSpPr/>
              <p:nvPr/>
            </p:nvSpPr>
            <p:spPr>
              <a:xfrm rot="6705227">
                <a:off x="5324263" y="2685278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23B185B-709D-6949-AA41-030D4090B28F}"/>
                </a:ext>
              </a:extLst>
            </p:cNvPr>
            <p:cNvSpPr/>
            <p:nvPr/>
          </p:nvSpPr>
          <p:spPr>
            <a:xfrm>
              <a:off x="7850382" y="2524969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9918744-2974-3340-98B8-992BF0A32E39}"/>
                </a:ext>
              </a:extLst>
            </p:cNvPr>
            <p:cNvSpPr/>
            <p:nvPr/>
          </p:nvSpPr>
          <p:spPr>
            <a:xfrm rot="16200000">
              <a:off x="8003120" y="2203959"/>
              <a:ext cx="167794" cy="47422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0E62763E-6CD6-964C-99D0-E062414C7803}"/>
                </a:ext>
              </a:extLst>
            </p:cNvPr>
            <p:cNvGrpSpPr/>
            <p:nvPr/>
          </p:nvGrpSpPr>
          <p:grpSpPr>
            <a:xfrm>
              <a:off x="8121103" y="2598512"/>
              <a:ext cx="384809" cy="377190"/>
              <a:chOff x="8109850" y="2569901"/>
              <a:chExt cx="384809" cy="377190"/>
            </a:xfrm>
          </p:grpSpPr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00BC4C8E-67EA-704F-9A30-E0F6C801D169}"/>
                  </a:ext>
                </a:extLst>
              </p:cNvPr>
              <p:cNvSpPr/>
              <p:nvPr/>
            </p:nvSpPr>
            <p:spPr>
              <a:xfrm rot="15747887">
                <a:off x="8113660" y="2566091"/>
                <a:ext cx="377190" cy="384809"/>
              </a:xfrm>
              <a:prstGeom prst="arc">
                <a:avLst>
                  <a:gd name="adj1" fmla="val 11276142"/>
                  <a:gd name="adj2" fmla="val 11163958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CB75860-D2F8-C046-8894-7D9466733CED}"/>
                  </a:ext>
                </a:extLst>
              </p:cNvPr>
              <p:cNvSpPr/>
              <p:nvPr/>
            </p:nvSpPr>
            <p:spPr>
              <a:xfrm rot="15747887">
                <a:off x="8186050" y="2638005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E0B4EB3-63D1-F842-A8A4-56915453B248}"/>
                </a:ext>
              </a:extLst>
            </p:cNvPr>
            <p:cNvSpPr/>
            <p:nvPr/>
          </p:nvSpPr>
          <p:spPr>
            <a:xfrm rot="10800000">
              <a:off x="8671816" y="2346831"/>
              <a:ext cx="430951" cy="833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5D43990E-6385-1F48-B8DE-1911F32EA88B}"/>
                </a:ext>
              </a:extLst>
            </p:cNvPr>
            <p:cNvGrpSpPr/>
            <p:nvPr/>
          </p:nvGrpSpPr>
          <p:grpSpPr>
            <a:xfrm>
              <a:off x="9180630" y="2569901"/>
              <a:ext cx="384809" cy="377190"/>
              <a:chOff x="9180630" y="2569901"/>
              <a:chExt cx="384809" cy="377190"/>
            </a:xfrm>
          </p:grpSpPr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819C89EA-1E6A-F14D-AF9E-223CC81E6BE3}"/>
                  </a:ext>
                </a:extLst>
              </p:cNvPr>
              <p:cNvSpPr/>
              <p:nvPr/>
            </p:nvSpPr>
            <p:spPr>
              <a:xfrm rot="15747887">
                <a:off x="9184440" y="2566091"/>
                <a:ext cx="377190" cy="384809"/>
              </a:xfrm>
              <a:prstGeom prst="arc">
                <a:avLst>
                  <a:gd name="adj1" fmla="val 132715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B03AFA48-1238-C040-A1A2-94C4346BF49C}"/>
                  </a:ext>
                </a:extLst>
              </p:cNvPr>
              <p:cNvSpPr/>
              <p:nvPr/>
            </p:nvSpPr>
            <p:spPr>
              <a:xfrm rot="15747887">
                <a:off x="9256830" y="2638005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4" name="Graphic 53" descr="Truck">
              <a:extLst>
                <a:ext uri="{FF2B5EF4-FFF2-40B4-BE49-F238E27FC236}">
                  <a16:creationId xmlns:a16="http://schemas.microsoft.com/office/drawing/2014/main" id="{BCD5F961-1453-AE47-879C-64023A741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91436" y="2314380"/>
              <a:ext cx="1016386" cy="914400"/>
            </a:xfrm>
            <a:prstGeom prst="rect">
              <a:avLst/>
            </a:prstGeom>
          </p:spPr>
        </p:pic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F3F29FC-ADF0-FC4E-B62B-C83C95D638C2}"/>
                </a:ext>
              </a:extLst>
            </p:cNvPr>
            <p:cNvGrpSpPr/>
            <p:nvPr/>
          </p:nvGrpSpPr>
          <p:grpSpPr>
            <a:xfrm>
              <a:off x="1137402" y="1780830"/>
              <a:ext cx="377190" cy="384809"/>
              <a:chOff x="1137402" y="1780830"/>
              <a:chExt cx="377190" cy="384809"/>
            </a:xfrm>
          </p:grpSpPr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B7E92D5E-83F7-F14A-AC3D-861EC9D3DDE1}"/>
                  </a:ext>
                </a:extLst>
              </p:cNvPr>
              <p:cNvSpPr/>
              <p:nvPr/>
            </p:nvSpPr>
            <p:spPr>
              <a:xfrm>
                <a:off x="1137402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9A2D161-7D1C-C444-BD3B-1861667AD6AA}"/>
                  </a:ext>
                </a:extLst>
              </p:cNvPr>
              <p:cNvSpPr/>
              <p:nvPr/>
            </p:nvSpPr>
            <p:spPr>
              <a:xfrm>
                <a:off x="1209792" y="185274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2DD8D210-A078-B147-B5BD-FF3A0840E63D}"/>
                </a:ext>
              </a:extLst>
            </p:cNvPr>
            <p:cNvGrpSpPr/>
            <p:nvPr/>
          </p:nvGrpSpPr>
          <p:grpSpPr>
            <a:xfrm>
              <a:off x="1802294" y="1780830"/>
              <a:ext cx="377190" cy="384809"/>
              <a:chOff x="1802294" y="1780830"/>
              <a:chExt cx="377190" cy="384809"/>
            </a:xfrm>
          </p:grpSpPr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67BA8F58-888C-E54A-8820-2007F35B16E7}"/>
                  </a:ext>
                </a:extLst>
              </p:cNvPr>
              <p:cNvSpPr/>
              <p:nvPr/>
            </p:nvSpPr>
            <p:spPr>
              <a:xfrm>
                <a:off x="1802294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15AE8E85-B2E0-6144-B846-191AD453B60B}"/>
                  </a:ext>
                </a:extLst>
              </p:cNvPr>
              <p:cNvSpPr/>
              <p:nvPr/>
            </p:nvSpPr>
            <p:spPr>
              <a:xfrm>
                <a:off x="1874684" y="1852744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1D9A853-C796-3343-A50C-4237995D6DA6}"/>
                </a:ext>
              </a:extLst>
            </p:cNvPr>
            <p:cNvGrpSpPr/>
            <p:nvPr/>
          </p:nvGrpSpPr>
          <p:grpSpPr>
            <a:xfrm>
              <a:off x="9049001" y="5831464"/>
              <a:ext cx="377190" cy="384809"/>
              <a:chOff x="9049001" y="5831464"/>
              <a:chExt cx="377190" cy="384809"/>
            </a:xfrm>
          </p:grpSpPr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60AD6D88-2382-9445-A298-793EDEAD18F2}"/>
                  </a:ext>
                </a:extLst>
              </p:cNvPr>
              <p:cNvSpPr/>
              <p:nvPr/>
            </p:nvSpPr>
            <p:spPr>
              <a:xfrm>
                <a:off x="9049001" y="5831464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A87EDE7C-6656-C747-B957-639E47F3A93B}"/>
                  </a:ext>
                </a:extLst>
              </p:cNvPr>
              <p:cNvSpPr/>
              <p:nvPr/>
            </p:nvSpPr>
            <p:spPr>
              <a:xfrm>
                <a:off x="9121391" y="5903378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B8F8A3B6-DA31-8E42-BE02-3B32C0022A82}"/>
                </a:ext>
              </a:extLst>
            </p:cNvPr>
            <p:cNvCxnSpPr/>
            <p:nvPr/>
          </p:nvCxnSpPr>
          <p:spPr>
            <a:xfrm flipV="1">
              <a:off x="5438274" y="3382194"/>
              <a:ext cx="0" cy="1786572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D3A9C553-FACF-0149-AA99-B20BAFEE314E}"/>
                </a:ext>
              </a:extLst>
            </p:cNvPr>
            <p:cNvCxnSpPr>
              <a:cxnSpLocks/>
            </p:cNvCxnSpPr>
            <p:nvPr/>
          </p:nvCxnSpPr>
          <p:spPr>
            <a:xfrm>
              <a:off x="3107341" y="2771580"/>
              <a:ext cx="1816747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12C244FB-BA7E-C244-B918-5611A9DC5BEA}"/>
                </a:ext>
              </a:extLst>
            </p:cNvPr>
            <p:cNvCxnSpPr>
              <a:cxnSpLocks/>
            </p:cNvCxnSpPr>
            <p:nvPr/>
          </p:nvCxnSpPr>
          <p:spPr>
            <a:xfrm>
              <a:off x="5900566" y="2771580"/>
              <a:ext cx="1816747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D8D9FD09-1DF5-3B4F-BFBF-1AE5DECAA448}"/>
                </a:ext>
              </a:extLst>
            </p:cNvPr>
            <p:cNvGrpSpPr/>
            <p:nvPr/>
          </p:nvGrpSpPr>
          <p:grpSpPr>
            <a:xfrm>
              <a:off x="1478850" y="4214209"/>
              <a:ext cx="377190" cy="384809"/>
              <a:chOff x="1478850" y="4214209"/>
              <a:chExt cx="377190" cy="384809"/>
            </a:xfrm>
          </p:grpSpPr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A461736A-27BF-1E40-9194-15FFEC9163FE}"/>
                  </a:ext>
                </a:extLst>
              </p:cNvPr>
              <p:cNvSpPr/>
              <p:nvPr/>
            </p:nvSpPr>
            <p:spPr>
              <a:xfrm rot="10409532">
                <a:off x="1478850" y="4214209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285981BE-7A29-6142-820A-25A50650F108}"/>
                  </a:ext>
                </a:extLst>
              </p:cNvPr>
              <p:cNvSpPr/>
              <p:nvPr/>
            </p:nvSpPr>
            <p:spPr>
              <a:xfrm rot="6705227">
                <a:off x="1551240" y="4286123"/>
                <a:ext cx="243840" cy="2409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1D133B12-1EF7-8248-8730-A2F045CC52E1}"/>
                </a:ext>
              </a:extLst>
            </p:cNvPr>
            <p:cNvGrpSpPr/>
            <p:nvPr/>
          </p:nvGrpSpPr>
          <p:grpSpPr>
            <a:xfrm>
              <a:off x="2957054" y="3911969"/>
              <a:ext cx="377190" cy="384809"/>
              <a:chOff x="2957054" y="3911969"/>
              <a:chExt cx="377190" cy="384809"/>
            </a:xfrm>
          </p:grpSpPr>
          <p:sp>
            <p:nvSpPr>
              <p:cNvPr id="84" name="Arc 83">
                <a:extLst>
                  <a:ext uri="{FF2B5EF4-FFF2-40B4-BE49-F238E27FC236}">
                    <a16:creationId xmlns:a16="http://schemas.microsoft.com/office/drawing/2014/main" id="{3435C3F8-C408-7442-828C-23AB036A45C7}"/>
                  </a:ext>
                </a:extLst>
              </p:cNvPr>
              <p:cNvSpPr/>
              <p:nvPr/>
            </p:nvSpPr>
            <p:spPr>
              <a:xfrm rot="10398453">
                <a:off x="2957054" y="3911969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9A217C91-7792-4D45-9B4C-5381823F030D}"/>
                  </a:ext>
                </a:extLst>
              </p:cNvPr>
              <p:cNvSpPr/>
              <p:nvPr/>
            </p:nvSpPr>
            <p:spPr>
              <a:xfrm rot="10398453">
                <a:off x="3029444" y="3983883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E4986B80-E73E-A943-93F5-0BCAAEF8B463}"/>
                </a:ext>
              </a:extLst>
            </p:cNvPr>
            <p:cNvGrpSpPr/>
            <p:nvPr/>
          </p:nvGrpSpPr>
          <p:grpSpPr>
            <a:xfrm>
              <a:off x="3842033" y="3911968"/>
              <a:ext cx="377190" cy="384809"/>
              <a:chOff x="3842033" y="3911968"/>
              <a:chExt cx="377190" cy="384809"/>
            </a:xfrm>
          </p:grpSpPr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74E3572F-6672-9A42-A157-3AE10300BCCD}"/>
                  </a:ext>
                </a:extLst>
              </p:cNvPr>
              <p:cNvSpPr/>
              <p:nvPr/>
            </p:nvSpPr>
            <p:spPr>
              <a:xfrm rot="10398453">
                <a:off x="3842033" y="3911968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5A10859-7855-BC43-A0BC-E9D3A57C263F}"/>
                  </a:ext>
                </a:extLst>
              </p:cNvPr>
              <p:cNvSpPr/>
              <p:nvPr/>
            </p:nvSpPr>
            <p:spPr>
              <a:xfrm rot="10398453">
                <a:off x="3914423" y="3983882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F4448D5C-7C00-1F4E-B381-19301E345B0E}"/>
                </a:ext>
              </a:extLst>
            </p:cNvPr>
            <p:cNvGrpSpPr/>
            <p:nvPr/>
          </p:nvGrpSpPr>
          <p:grpSpPr>
            <a:xfrm>
              <a:off x="864068" y="712412"/>
              <a:ext cx="1663054" cy="1007558"/>
              <a:chOff x="864068" y="712412"/>
              <a:chExt cx="1663054" cy="1007558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78C7F5E6-2B41-6741-86FF-812A44E1BDEF}"/>
                  </a:ext>
                </a:extLst>
              </p:cNvPr>
              <p:cNvGrpSpPr/>
              <p:nvPr/>
            </p:nvGrpSpPr>
            <p:grpSpPr>
              <a:xfrm>
                <a:off x="864068" y="712412"/>
                <a:ext cx="1663054" cy="1007558"/>
                <a:chOff x="864068" y="712412"/>
                <a:chExt cx="1663054" cy="1007558"/>
              </a:xfrm>
            </p:grpSpPr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8676875A-7612-7448-A7FB-372A5844D5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68633" y="712412"/>
                  <a:ext cx="1658489" cy="1007558"/>
                </a:xfrm>
                <a:prstGeom prst="rect">
                  <a:avLst/>
                </a:prstGeom>
              </p:spPr>
            </p:pic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8804B23D-350A-6742-BB5A-29E33AE3B7C3}"/>
                    </a:ext>
                  </a:extLst>
                </p:cNvPr>
                <p:cNvSpPr/>
                <p:nvPr/>
              </p:nvSpPr>
              <p:spPr>
                <a:xfrm rot="5400000">
                  <a:off x="1234756" y="417320"/>
                  <a:ext cx="885294" cy="162666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8B0DF816-8558-AD49-848F-FFF88F0EAFFC}"/>
                  </a:ext>
                </a:extLst>
              </p:cNvPr>
              <p:cNvSpPr/>
              <p:nvPr/>
            </p:nvSpPr>
            <p:spPr>
              <a:xfrm>
                <a:off x="864068" y="810665"/>
                <a:ext cx="360000" cy="36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6A0AB3F-4B73-884F-80EC-7E8EC3D90B29}"/>
                </a:ext>
              </a:extLst>
            </p:cNvPr>
            <p:cNvGrpSpPr/>
            <p:nvPr/>
          </p:nvGrpSpPr>
          <p:grpSpPr>
            <a:xfrm>
              <a:off x="8763520" y="4712482"/>
              <a:ext cx="971441" cy="1092815"/>
              <a:chOff x="8763520" y="4712482"/>
              <a:chExt cx="971441" cy="1092815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7416A506-D327-1D43-8AB6-012B3CD15E34}"/>
                  </a:ext>
                </a:extLst>
              </p:cNvPr>
              <p:cNvGrpSpPr/>
              <p:nvPr/>
            </p:nvGrpSpPr>
            <p:grpSpPr>
              <a:xfrm>
                <a:off x="8763520" y="4712482"/>
                <a:ext cx="971441" cy="1092815"/>
                <a:chOff x="8763520" y="4712482"/>
                <a:chExt cx="971441" cy="1092815"/>
              </a:xfrm>
            </p:grpSpPr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A3E7EEC7-169D-6F4B-BF9E-5D351500C6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763520" y="4738649"/>
                  <a:ext cx="956128" cy="1066648"/>
                </a:xfrm>
                <a:prstGeom prst="rect">
                  <a:avLst/>
                </a:prstGeom>
              </p:spPr>
            </p:pic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DC32439C-4BAF-BA47-894D-F32584382D42}"/>
                    </a:ext>
                  </a:extLst>
                </p:cNvPr>
                <p:cNvSpPr/>
                <p:nvPr/>
              </p:nvSpPr>
              <p:spPr>
                <a:xfrm rot="10800000">
                  <a:off x="8778835" y="4712482"/>
                  <a:ext cx="956126" cy="109281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29ADB400-756E-BF40-B8C7-79A895CF5D44}"/>
                  </a:ext>
                </a:extLst>
              </p:cNvPr>
              <p:cNvSpPr/>
              <p:nvPr/>
            </p:nvSpPr>
            <p:spPr>
              <a:xfrm>
                <a:off x="8777283" y="4713208"/>
                <a:ext cx="360000" cy="36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</p:grp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A73CF733-5DBD-3941-BBAA-8A3AFD77B57D}"/>
                </a:ext>
              </a:extLst>
            </p:cNvPr>
            <p:cNvSpPr/>
            <p:nvPr/>
          </p:nvSpPr>
          <p:spPr>
            <a:xfrm>
              <a:off x="2658023" y="3084067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654679A4-F14D-C94E-ABFD-F4D5E1E61836}"/>
                </a:ext>
              </a:extLst>
            </p:cNvPr>
            <p:cNvSpPr/>
            <p:nvPr/>
          </p:nvSpPr>
          <p:spPr>
            <a:xfrm>
              <a:off x="5251311" y="2035718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269504E6-0EE2-1A49-9387-DADE04D06CE2}"/>
                </a:ext>
              </a:extLst>
            </p:cNvPr>
            <p:cNvSpPr/>
            <p:nvPr/>
          </p:nvSpPr>
          <p:spPr>
            <a:xfrm>
              <a:off x="7911378" y="2033509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251D4802-A42F-164E-9C61-88E8CEB1E7A5}"/>
                </a:ext>
              </a:extLst>
            </p:cNvPr>
            <p:cNvSpPr/>
            <p:nvPr/>
          </p:nvSpPr>
          <p:spPr>
            <a:xfrm>
              <a:off x="8695534" y="2024691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B992B900-B1EF-CF46-86BD-A90EB85E60F4}"/>
                </a:ext>
              </a:extLst>
            </p:cNvPr>
            <p:cNvSpPr/>
            <p:nvPr/>
          </p:nvSpPr>
          <p:spPr>
            <a:xfrm>
              <a:off x="3916412" y="2043179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F7E24C15-F6FA-E14D-94E4-FD19BFB139A6}"/>
                </a:ext>
              </a:extLst>
            </p:cNvPr>
            <p:cNvSpPr/>
            <p:nvPr/>
          </p:nvSpPr>
          <p:spPr>
            <a:xfrm>
              <a:off x="4754082" y="3953670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65224351-C2D9-DA4A-B3E3-637C63F94900}"/>
                </a:ext>
              </a:extLst>
            </p:cNvPr>
            <p:cNvSpPr/>
            <p:nvPr/>
          </p:nvSpPr>
          <p:spPr>
            <a:xfrm>
              <a:off x="5753162" y="5204076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A5B73002-C4BF-8846-B803-FDE1BF84E097}"/>
                </a:ext>
              </a:extLst>
            </p:cNvPr>
            <p:cNvGrpSpPr/>
            <p:nvPr/>
          </p:nvGrpSpPr>
          <p:grpSpPr>
            <a:xfrm>
              <a:off x="1085723" y="4709041"/>
              <a:ext cx="1181652" cy="1194337"/>
              <a:chOff x="1085723" y="4709041"/>
              <a:chExt cx="1181652" cy="1194337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3CD33D10-9FBE-1D45-9AD9-D710DB779BFD}"/>
                  </a:ext>
                </a:extLst>
              </p:cNvPr>
              <p:cNvGrpSpPr/>
              <p:nvPr/>
            </p:nvGrpSpPr>
            <p:grpSpPr>
              <a:xfrm>
                <a:off x="1085723" y="4711238"/>
                <a:ext cx="1181652" cy="1192140"/>
                <a:chOff x="1085723" y="4711238"/>
                <a:chExt cx="1181652" cy="1192140"/>
              </a:xfrm>
            </p:grpSpPr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89CC47C6-6FA9-5840-A90F-E15E410B77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01038" y="4765113"/>
                  <a:ext cx="1166337" cy="1115858"/>
                </a:xfrm>
                <a:prstGeom prst="rect">
                  <a:avLst/>
                </a:prstGeom>
              </p:spPr>
            </p:pic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BEF681DE-BD61-6642-8743-E42C0D51BBBC}"/>
                    </a:ext>
                  </a:extLst>
                </p:cNvPr>
                <p:cNvSpPr/>
                <p:nvPr/>
              </p:nvSpPr>
              <p:spPr>
                <a:xfrm rot="10800000">
                  <a:off x="1085723" y="4711238"/>
                  <a:ext cx="1181651" cy="119214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0DB4703B-324B-074F-93DC-BDB1FE0CCAD3}"/>
                  </a:ext>
                </a:extLst>
              </p:cNvPr>
              <p:cNvSpPr/>
              <p:nvPr/>
            </p:nvSpPr>
            <p:spPr>
              <a:xfrm>
                <a:off x="1099799" y="4709041"/>
                <a:ext cx="360000" cy="360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O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BDEAA2DE-0D87-3747-AF54-352DA86BE5B5}"/>
                </a:ext>
              </a:extLst>
            </p:cNvPr>
            <p:cNvGrpSpPr/>
            <p:nvPr/>
          </p:nvGrpSpPr>
          <p:grpSpPr>
            <a:xfrm>
              <a:off x="2491779" y="4355279"/>
              <a:ext cx="2245460" cy="1804729"/>
              <a:chOff x="2491779" y="4355279"/>
              <a:chExt cx="2245460" cy="1804729"/>
            </a:xfrm>
          </p:grpSpPr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B5217A3F-5C31-0E44-AAE2-5055A3A1887E}"/>
                  </a:ext>
                </a:extLst>
              </p:cNvPr>
              <p:cNvGrpSpPr/>
              <p:nvPr/>
            </p:nvGrpSpPr>
            <p:grpSpPr>
              <a:xfrm>
                <a:off x="2491779" y="4355281"/>
                <a:ext cx="2245460" cy="1804727"/>
                <a:chOff x="2491779" y="4355281"/>
                <a:chExt cx="2245460" cy="1804727"/>
              </a:xfrm>
            </p:grpSpPr>
            <p:pic>
              <p:nvPicPr>
                <p:cNvPr id="83" name="Picture 82">
                  <a:extLst>
                    <a:ext uri="{FF2B5EF4-FFF2-40B4-BE49-F238E27FC236}">
                      <a16:creationId xmlns:a16="http://schemas.microsoft.com/office/drawing/2014/main" id="{5849F67F-17D6-EE4F-9185-345B74E17A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504364" y="4355281"/>
                  <a:ext cx="2232875" cy="1804727"/>
                </a:xfrm>
                <a:prstGeom prst="rect">
                  <a:avLst/>
                </a:prstGeom>
              </p:spPr>
            </p:pic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02C0A387-9383-F74D-9E2D-D1D8241311B8}"/>
                    </a:ext>
                  </a:extLst>
                </p:cNvPr>
                <p:cNvSpPr/>
                <p:nvPr/>
              </p:nvSpPr>
              <p:spPr>
                <a:xfrm rot="16200000">
                  <a:off x="2712146" y="4134914"/>
                  <a:ext cx="1804726" cy="224546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E0EEB250-D8E9-C84C-99F1-4F8EF2BD87AF}"/>
                  </a:ext>
                </a:extLst>
              </p:cNvPr>
              <p:cNvSpPr/>
              <p:nvPr/>
            </p:nvSpPr>
            <p:spPr>
              <a:xfrm>
                <a:off x="2503125" y="4355279"/>
                <a:ext cx="360000" cy="36000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S</a:t>
                </a:r>
              </a:p>
            </p:txBody>
          </p:sp>
        </p:grp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BE14002-3C68-624A-8698-A8ECFE99FC45}"/>
                </a:ext>
              </a:extLst>
            </p:cNvPr>
            <p:cNvSpPr/>
            <p:nvPr/>
          </p:nvSpPr>
          <p:spPr>
            <a:xfrm rot="16200000">
              <a:off x="9928861" y="2188802"/>
              <a:ext cx="534991" cy="11145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0CF3AD9B-7BEF-2149-AB2B-3F2524EC9E2C}"/>
                </a:ext>
              </a:extLst>
            </p:cNvPr>
            <p:cNvCxnSpPr>
              <a:cxnSpLocks/>
              <a:endCxn id="54" idx="1"/>
            </p:cNvCxnSpPr>
            <p:nvPr/>
          </p:nvCxnSpPr>
          <p:spPr>
            <a:xfrm>
              <a:off x="9671798" y="2771580"/>
              <a:ext cx="419638" cy="0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E5A93492-80A7-7E45-917F-2CAEBB4A9F2B}"/>
                </a:ext>
              </a:extLst>
            </p:cNvPr>
            <p:cNvGrpSpPr/>
            <p:nvPr/>
          </p:nvGrpSpPr>
          <p:grpSpPr>
            <a:xfrm>
              <a:off x="8726859" y="156557"/>
              <a:ext cx="259183" cy="244702"/>
              <a:chOff x="1137402" y="1780830"/>
              <a:chExt cx="377190" cy="384809"/>
            </a:xfrm>
          </p:grpSpPr>
          <p:sp>
            <p:nvSpPr>
              <p:cNvPr id="148" name="Arc 147">
                <a:extLst>
                  <a:ext uri="{FF2B5EF4-FFF2-40B4-BE49-F238E27FC236}">
                    <a16:creationId xmlns:a16="http://schemas.microsoft.com/office/drawing/2014/main" id="{129ADA45-7C5B-334C-9F58-FFD3EC94EA6A}"/>
                  </a:ext>
                </a:extLst>
              </p:cNvPr>
              <p:cNvSpPr/>
              <p:nvPr/>
            </p:nvSpPr>
            <p:spPr>
              <a:xfrm>
                <a:off x="1137402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AE0BEE92-8B9A-C348-902C-5CD96178AD03}"/>
                  </a:ext>
                </a:extLst>
              </p:cNvPr>
              <p:cNvSpPr/>
              <p:nvPr/>
            </p:nvSpPr>
            <p:spPr>
              <a:xfrm>
                <a:off x="1209792" y="185274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04784CF-2CC3-764B-A47B-E5D352C6CA3B}"/>
                </a:ext>
              </a:extLst>
            </p:cNvPr>
            <p:cNvSpPr/>
            <p:nvPr/>
          </p:nvSpPr>
          <p:spPr>
            <a:xfrm>
              <a:off x="8640976" y="72739"/>
              <a:ext cx="3425591" cy="1934526"/>
            </a:xfrm>
            <a:prstGeom prst="rect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B3E6F1F-35AB-914D-8FE9-BBB4041205B6}"/>
                </a:ext>
              </a:extLst>
            </p:cNvPr>
            <p:cNvSpPr txBox="1"/>
            <p:nvPr/>
          </p:nvSpPr>
          <p:spPr>
            <a:xfrm>
              <a:off x="7624613" y="80277"/>
              <a:ext cx="11454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dirty="0"/>
                <a:t>Legenda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74A6B0E2-5643-EC4C-81A7-B328D1F4F905}"/>
                </a:ext>
              </a:extLst>
            </p:cNvPr>
            <p:cNvGrpSpPr/>
            <p:nvPr/>
          </p:nvGrpSpPr>
          <p:grpSpPr>
            <a:xfrm>
              <a:off x="8726860" y="421431"/>
              <a:ext cx="259183" cy="239781"/>
              <a:chOff x="1802294" y="1780830"/>
              <a:chExt cx="377190" cy="384809"/>
            </a:xfrm>
          </p:grpSpPr>
          <p:sp>
            <p:nvSpPr>
              <p:cNvPr id="154" name="Arc 153">
                <a:extLst>
                  <a:ext uri="{FF2B5EF4-FFF2-40B4-BE49-F238E27FC236}">
                    <a16:creationId xmlns:a16="http://schemas.microsoft.com/office/drawing/2014/main" id="{0999D20A-3D0B-1045-B23E-8AFCA3D07082}"/>
                  </a:ext>
                </a:extLst>
              </p:cNvPr>
              <p:cNvSpPr/>
              <p:nvPr/>
            </p:nvSpPr>
            <p:spPr>
              <a:xfrm>
                <a:off x="1802294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C04649A-4577-1842-B257-231ED2019C2D}"/>
                  </a:ext>
                </a:extLst>
              </p:cNvPr>
              <p:cNvSpPr/>
              <p:nvPr/>
            </p:nvSpPr>
            <p:spPr>
              <a:xfrm>
                <a:off x="1874684" y="1852744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C657778-5203-ED41-A93A-6071AC1A8107}"/>
                </a:ext>
              </a:extLst>
            </p:cNvPr>
            <p:cNvSpPr txBox="1"/>
            <p:nvPr/>
          </p:nvSpPr>
          <p:spPr>
            <a:xfrm>
              <a:off x="9018162" y="129082"/>
              <a:ext cx="19786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050" dirty="0"/>
                <a:t>Operátor výroby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744813EC-B0F0-EF44-9B2D-8B507AFEE593}"/>
                </a:ext>
              </a:extLst>
            </p:cNvPr>
            <p:cNvSpPr txBox="1"/>
            <p:nvPr/>
          </p:nvSpPr>
          <p:spPr>
            <a:xfrm>
              <a:off x="9024695" y="354968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Skladník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53D72E04-4467-E542-9ABB-C8C6643E29CD}"/>
                </a:ext>
              </a:extLst>
            </p:cNvPr>
            <p:cNvSpPr/>
            <p:nvPr/>
          </p:nvSpPr>
          <p:spPr>
            <a:xfrm rot="16200000">
              <a:off x="8754152" y="681220"/>
              <a:ext cx="269709" cy="3658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72BFF03E-6599-4549-B2CD-FA5515FA0E69}"/>
                </a:ext>
              </a:extLst>
            </p:cNvPr>
            <p:cNvCxnSpPr>
              <a:cxnSpLocks/>
            </p:cNvCxnSpPr>
            <p:nvPr/>
          </p:nvCxnSpPr>
          <p:spPr>
            <a:xfrm>
              <a:off x="8787541" y="863858"/>
              <a:ext cx="175913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050B7EA7-2A14-5544-AD86-C9E79889FFB8}"/>
                </a:ext>
              </a:extLst>
            </p:cNvPr>
            <p:cNvSpPr txBox="1"/>
            <p:nvPr/>
          </p:nvSpPr>
          <p:spPr>
            <a:xfrm>
              <a:off x="9048285" y="737857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Výrobný pás</a:t>
              </a:r>
            </a:p>
          </p:txBody>
        </p:sp>
        <p:pic>
          <p:nvPicPr>
            <p:cNvPr id="160" name="Graphic 159" descr="Truck">
              <a:extLst>
                <a:ext uri="{FF2B5EF4-FFF2-40B4-BE49-F238E27FC236}">
                  <a16:creationId xmlns:a16="http://schemas.microsoft.com/office/drawing/2014/main" id="{2562D20E-FE2A-5D4F-A4A0-A54216E9C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688418" y="1029444"/>
              <a:ext cx="401175" cy="360920"/>
            </a:xfrm>
            <a:prstGeom prst="rect">
              <a:avLst/>
            </a:prstGeom>
          </p:spPr>
        </p:pic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A44937F3-B547-E649-8C59-041DBD355ECD}"/>
                </a:ext>
              </a:extLst>
            </p:cNvPr>
            <p:cNvSpPr txBox="1"/>
            <p:nvPr/>
          </p:nvSpPr>
          <p:spPr>
            <a:xfrm>
              <a:off x="9046724" y="1060303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Expedícia</a:t>
              </a:r>
            </a:p>
          </p:txBody>
        </p: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A8F76F2E-1916-DD4E-9414-D2498D636FCE}"/>
                </a:ext>
              </a:extLst>
            </p:cNvPr>
            <p:cNvCxnSpPr/>
            <p:nvPr/>
          </p:nvCxnSpPr>
          <p:spPr>
            <a:xfrm>
              <a:off x="10225045" y="248578"/>
              <a:ext cx="497409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0E0E376F-EF34-794E-BF09-3DAB2283E14C}"/>
                </a:ext>
              </a:extLst>
            </p:cNvPr>
            <p:cNvCxnSpPr/>
            <p:nvPr/>
          </p:nvCxnSpPr>
          <p:spPr>
            <a:xfrm>
              <a:off x="10225390" y="401259"/>
              <a:ext cx="49740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C71BC5A9-AE6F-CF45-ACC0-4A558BEE8C36}"/>
                </a:ext>
              </a:extLst>
            </p:cNvPr>
            <p:cNvCxnSpPr/>
            <p:nvPr/>
          </p:nvCxnSpPr>
          <p:spPr>
            <a:xfrm>
              <a:off x="10225045" y="552272"/>
              <a:ext cx="497409" cy="0"/>
            </a:xfrm>
            <a:prstGeom prst="lin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8CFF3870-3BDD-F948-83BA-5E19A5809B0F}"/>
                </a:ext>
              </a:extLst>
            </p:cNvPr>
            <p:cNvSpPr txBox="1"/>
            <p:nvPr/>
          </p:nvSpPr>
          <p:spPr>
            <a:xfrm>
              <a:off x="10750439" y="158119"/>
              <a:ext cx="19786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Pohyb</a:t>
              </a:r>
            </a:p>
            <a:p>
              <a:r>
                <a:rPr lang="en-SK" sz="1200" dirty="0"/>
                <a:t>zamestnancov</a:t>
              </a: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B8121DE5-EDDE-034C-8C11-66AD141DE9F8}"/>
                </a:ext>
              </a:extLst>
            </p:cNvPr>
            <p:cNvSpPr/>
            <p:nvPr/>
          </p:nvSpPr>
          <p:spPr>
            <a:xfrm>
              <a:off x="10353771" y="684795"/>
              <a:ext cx="180000" cy="18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sz="1050" dirty="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632E6946-8371-7E42-BA99-185D074532AB}"/>
                </a:ext>
              </a:extLst>
            </p:cNvPr>
            <p:cNvSpPr txBox="1"/>
            <p:nvPr/>
          </p:nvSpPr>
          <p:spPr>
            <a:xfrm>
              <a:off x="10737490" y="626032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Postup výroby</a:t>
              </a: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4B7F6D0-92B5-9E43-846B-BB49ACEC2E6B}"/>
                </a:ext>
              </a:extLst>
            </p:cNvPr>
            <p:cNvSpPr/>
            <p:nvPr/>
          </p:nvSpPr>
          <p:spPr>
            <a:xfrm>
              <a:off x="10353771" y="970143"/>
              <a:ext cx="180000" cy="18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sz="1050" dirty="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6E58620E-C535-FD44-A63F-F44A99E30E58}"/>
                </a:ext>
              </a:extLst>
            </p:cNvPr>
            <p:cNvSpPr txBox="1"/>
            <p:nvPr/>
          </p:nvSpPr>
          <p:spPr>
            <a:xfrm>
              <a:off x="10743947" y="904738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Sklad</a:t>
              </a: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30BB21C-6696-3F4C-AC09-6ECF9286709F}"/>
                </a:ext>
              </a:extLst>
            </p:cNvPr>
            <p:cNvSpPr/>
            <p:nvPr/>
          </p:nvSpPr>
          <p:spPr>
            <a:xfrm>
              <a:off x="10353771" y="1238308"/>
              <a:ext cx="180000" cy="18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sz="1050" dirty="0">
                  <a:solidFill>
                    <a:schemeClr val="tx1"/>
                  </a:solidFill>
                </a:rPr>
                <a:t>O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1933E0A3-D923-334E-8160-359713F31DBC}"/>
                </a:ext>
              </a:extLst>
            </p:cNvPr>
            <p:cNvSpPr txBox="1"/>
            <p:nvPr/>
          </p:nvSpPr>
          <p:spPr>
            <a:xfrm>
              <a:off x="10726569" y="1185150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Oprava</a:t>
              </a: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B639E641-76FE-D94D-85A2-517F3BA6D124}"/>
                </a:ext>
              </a:extLst>
            </p:cNvPr>
            <p:cNvSpPr/>
            <p:nvPr/>
          </p:nvSpPr>
          <p:spPr>
            <a:xfrm rot="5400000">
              <a:off x="8805802" y="1276731"/>
              <a:ext cx="118174" cy="35139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980D7ADC-8671-1E4F-A892-F64800EE0080}"/>
                </a:ext>
              </a:extLst>
            </p:cNvPr>
            <p:cNvSpPr/>
            <p:nvPr/>
          </p:nvSpPr>
          <p:spPr>
            <a:xfrm rot="5400000">
              <a:off x="8808450" y="1482258"/>
              <a:ext cx="118174" cy="35139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0583E103-84F1-8D4A-8CEC-2444975B327D}"/>
                </a:ext>
              </a:extLst>
            </p:cNvPr>
            <p:cNvSpPr/>
            <p:nvPr/>
          </p:nvSpPr>
          <p:spPr>
            <a:xfrm rot="5400000">
              <a:off x="8808451" y="1686353"/>
              <a:ext cx="118174" cy="351391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859BA9BE-E805-3740-B024-1AC74A565C3A}"/>
                </a:ext>
              </a:extLst>
            </p:cNvPr>
            <p:cNvSpPr txBox="1"/>
            <p:nvPr/>
          </p:nvSpPr>
          <p:spPr>
            <a:xfrm>
              <a:off x="9046724" y="1311556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Zásobník (1-4)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F44A6F94-6B5B-9348-A61A-FA3767427F17}"/>
                </a:ext>
              </a:extLst>
            </p:cNvPr>
            <p:cNvSpPr txBox="1"/>
            <p:nvPr/>
          </p:nvSpPr>
          <p:spPr>
            <a:xfrm>
              <a:off x="9046724" y="1541163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Zásobník (5-8)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3A144B68-866C-2642-967F-41ACE05D18AC}"/>
                </a:ext>
              </a:extLst>
            </p:cNvPr>
            <p:cNvSpPr txBox="1"/>
            <p:nvPr/>
          </p:nvSpPr>
          <p:spPr>
            <a:xfrm>
              <a:off x="9046724" y="1726391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Zásobník zlé kusy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9D747670-9F75-F24A-B546-3CF33E9DBE4C}"/>
                </a:ext>
              </a:extLst>
            </p:cNvPr>
            <p:cNvSpPr/>
            <p:nvPr/>
          </p:nvSpPr>
          <p:spPr>
            <a:xfrm rot="5400000">
              <a:off x="10438866" y="1701554"/>
              <a:ext cx="118174" cy="3513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80E89BD9-C265-C348-BC93-AF445C104737}"/>
                </a:ext>
              </a:extLst>
            </p:cNvPr>
            <p:cNvSpPr txBox="1"/>
            <p:nvPr/>
          </p:nvSpPr>
          <p:spPr>
            <a:xfrm>
              <a:off x="10750439" y="1749033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Pracovný stôl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0476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Skupina 29"/>
          <p:cNvGrpSpPr/>
          <p:nvPr/>
        </p:nvGrpSpPr>
        <p:grpSpPr>
          <a:xfrm>
            <a:off x="227679" y="117380"/>
            <a:ext cx="11980213" cy="6419918"/>
            <a:chOff x="748887" y="72739"/>
            <a:chExt cx="11980213" cy="6419918"/>
          </a:xfrm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D13DEBB-C961-6841-BC6E-6D745E87DF12}"/>
                </a:ext>
              </a:extLst>
            </p:cNvPr>
            <p:cNvSpPr/>
            <p:nvPr/>
          </p:nvSpPr>
          <p:spPr>
            <a:xfrm>
              <a:off x="4171475" y="1727161"/>
              <a:ext cx="829503" cy="303258"/>
            </a:xfrm>
            <a:custGeom>
              <a:avLst/>
              <a:gdLst>
                <a:gd name="connsiteX0" fmla="*/ 0 w 812800"/>
                <a:gd name="connsiteY0" fmla="*/ 214529 h 316129"/>
                <a:gd name="connsiteX1" fmla="*/ 158044 w 812800"/>
                <a:gd name="connsiteY1" fmla="*/ 293551 h 316129"/>
                <a:gd name="connsiteX2" fmla="*/ 372533 w 812800"/>
                <a:gd name="connsiteY2" fmla="*/ 40 h 316129"/>
                <a:gd name="connsiteX3" fmla="*/ 812800 w 812800"/>
                <a:gd name="connsiteY3" fmla="*/ 316129 h 3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2800" h="316129">
                  <a:moveTo>
                    <a:pt x="0" y="214529"/>
                  </a:moveTo>
                  <a:cubicBezTo>
                    <a:pt x="47977" y="271914"/>
                    <a:pt x="95955" y="329299"/>
                    <a:pt x="158044" y="293551"/>
                  </a:cubicBezTo>
                  <a:cubicBezTo>
                    <a:pt x="220133" y="257803"/>
                    <a:pt x="263407" y="-3723"/>
                    <a:pt x="372533" y="40"/>
                  </a:cubicBezTo>
                  <a:cubicBezTo>
                    <a:pt x="481659" y="3803"/>
                    <a:pt x="647229" y="159966"/>
                    <a:pt x="812800" y="316129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 dirty="0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A7169E37-E7A7-FD40-918B-F5FE7FC8720B}"/>
                </a:ext>
              </a:extLst>
            </p:cNvPr>
            <p:cNvSpPr/>
            <p:nvPr/>
          </p:nvSpPr>
          <p:spPr>
            <a:xfrm>
              <a:off x="2566708" y="1852744"/>
              <a:ext cx="1621107" cy="2019345"/>
            </a:xfrm>
            <a:custGeom>
              <a:avLst/>
              <a:gdLst>
                <a:gd name="connsiteX0" fmla="*/ 842535 w 1587602"/>
                <a:gd name="connsiteY0" fmla="*/ 1977159 h 1977159"/>
                <a:gd name="connsiteX1" fmla="*/ 1079602 w 1587602"/>
                <a:gd name="connsiteY1" fmla="*/ 1796537 h 1977159"/>
                <a:gd name="connsiteX2" fmla="*/ 1158624 w 1587602"/>
                <a:gd name="connsiteY2" fmla="*/ 1615914 h 1977159"/>
                <a:gd name="connsiteX3" fmla="*/ 831247 w 1587602"/>
                <a:gd name="connsiteY3" fmla="*/ 1819114 h 1977159"/>
                <a:gd name="connsiteX4" fmla="*/ 503869 w 1587602"/>
                <a:gd name="connsiteY4" fmla="*/ 1638492 h 1977159"/>
                <a:gd name="connsiteX5" fmla="*/ 74891 w 1587602"/>
                <a:gd name="connsiteY5" fmla="*/ 1717514 h 1977159"/>
                <a:gd name="connsiteX6" fmla="*/ 18447 w 1587602"/>
                <a:gd name="connsiteY6" fmla="*/ 1243381 h 1977159"/>
                <a:gd name="connsiteX7" fmla="*/ 278091 w 1587602"/>
                <a:gd name="connsiteY7" fmla="*/ 351559 h 1977159"/>
                <a:gd name="connsiteX8" fmla="*/ 1305380 w 1587602"/>
                <a:gd name="connsiteY8" fmla="*/ 12892 h 1977159"/>
                <a:gd name="connsiteX9" fmla="*/ 1587602 w 1587602"/>
                <a:gd name="connsiteY9" fmla="*/ 103203 h 197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87602" h="1977159">
                  <a:moveTo>
                    <a:pt x="842535" y="1977159"/>
                  </a:moveTo>
                  <a:cubicBezTo>
                    <a:pt x="934728" y="1916951"/>
                    <a:pt x="1026921" y="1856744"/>
                    <a:pt x="1079602" y="1796537"/>
                  </a:cubicBezTo>
                  <a:cubicBezTo>
                    <a:pt x="1132283" y="1736330"/>
                    <a:pt x="1200017" y="1612151"/>
                    <a:pt x="1158624" y="1615914"/>
                  </a:cubicBezTo>
                  <a:cubicBezTo>
                    <a:pt x="1117232" y="1619677"/>
                    <a:pt x="940373" y="1815351"/>
                    <a:pt x="831247" y="1819114"/>
                  </a:cubicBezTo>
                  <a:cubicBezTo>
                    <a:pt x="722121" y="1822877"/>
                    <a:pt x="629928" y="1655425"/>
                    <a:pt x="503869" y="1638492"/>
                  </a:cubicBezTo>
                  <a:cubicBezTo>
                    <a:pt x="377810" y="1621559"/>
                    <a:pt x="155794" y="1783366"/>
                    <a:pt x="74891" y="1717514"/>
                  </a:cubicBezTo>
                  <a:cubicBezTo>
                    <a:pt x="-6012" y="1651662"/>
                    <a:pt x="-15420" y="1471040"/>
                    <a:pt x="18447" y="1243381"/>
                  </a:cubicBezTo>
                  <a:cubicBezTo>
                    <a:pt x="52314" y="1015722"/>
                    <a:pt x="63602" y="556640"/>
                    <a:pt x="278091" y="351559"/>
                  </a:cubicBezTo>
                  <a:cubicBezTo>
                    <a:pt x="492580" y="146478"/>
                    <a:pt x="1087128" y="54285"/>
                    <a:pt x="1305380" y="12892"/>
                  </a:cubicBezTo>
                  <a:cubicBezTo>
                    <a:pt x="1523632" y="-28501"/>
                    <a:pt x="1555617" y="37351"/>
                    <a:pt x="1587602" y="103203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AF9A35C6-A8D1-E14D-907C-FADD24E36181}"/>
                </a:ext>
              </a:extLst>
            </p:cNvPr>
            <p:cNvSpPr/>
            <p:nvPr/>
          </p:nvSpPr>
          <p:spPr>
            <a:xfrm>
              <a:off x="4323644" y="3284972"/>
              <a:ext cx="1964776" cy="2456303"/>
            </a:xfrm>
            <a:custGeom>
              <a:avLst/>
              <a:gdLst>
                <a:gd name="connsiteX0" fmla="*/ 0 w 1964776"/>
                <a:gd name="connsiteY0" fmla="*/ 643561 h 2456303"/>
                <a:gd name="connsiteX1" fmla="*/ 90312 w 1964776"/>
                <a:gd name="connsiteY1" fmla="*/ 575828 h 2456303"/>
                <a:gd name="connsiteX2" fmla="*/ 327378 w 1964776"/>
                <a:gd name="connsiteY2" fmla="*/ 95 h 2456303"/>
                <a:gd name="connsiteX3" fmla="*/ 180623 w 1964776"/>
                <a:gd name="connsiteY3" fmla="*/ 530672 h 2456303"/>
                <a:gd name="connsiteX4" fmla="*/ 338667 w 1964776"/>
                <a:gd name="connsiteY4" fmla="*/ 598406 h 2456303"/>
                <a:gd name="connsiteX5" fmla="*/ 225778 w 1964776"/>
                <a:gd name="connsiteY5" fmla="*/ 846761 h 2456303"/>
                <a:gd name="connsiteX6" fmla="*/ 564445 w 1964776"/>
                <a:gd name="connsiteY6" fmla="*/ 1106406 h 2456303"/>
                <a:gd name="connsiteX7" fmla="*/ 609600 w 1964776"/>
                <a:gd name="connsiteY7" fmla="*/ 1524095 h 2456303"/>
                <a:gd name="connsiteX8" fmla="*/ 801512 w 1964776"/>
                <a:gd name="connsiteY8" fmla="*/ 2291739 h 2456303"/>
                <a:gd name="connsiteX9" fmla="*/ 1862667 w 1964776"/>
                <a:gd name="connsiteY9" fmla="*/ 2427206 h 2456303"/>
                <a:gd name="connsiteX10" fmla="*/ 1862667 w 1964776"/>
                <a:gd name="connsiteY10" fmla="*/ 1885339 h 2456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64776" h="2456303">
                  <a:moveTo>
                    <a:pt x="0" y="643561"/>
                  </a:moveTo>
                  <a:cubicBezTo>
                    <a:pt x="17874" y="663316"/>
                    <a:pt x="35749" y="683072"/>
                    <a:pt x="90312" y="575828"/>
                  </a:cubicBezTo>
                  <a:cubicBezTo>
                    <a:pt x="144875" y="468584"/>
                    <a:pt x="312326" y="7621"/>
                    <a:pt x="327378" y="95"/>
                  </a:cubicBezTo>
                  <a:cubicBezTo>
                    <a:pt x="342430" y="-7431"/>
                    <a:pt x="178742" y="430954"/>
                    <a:pt x="180623" y="530672"/>
                  </a:cubicBezTo>
                  <a:cubicBezTo>
                    <a:pt x="182504" y="630390"/>
                    <a:pt x="331141" y="545724"/>
                    <a:pt x="338667" y="598406"/>
                  </a:cubicBezTo>
                  <a:cubicBezTo>
                    <a:pt x="346193" y="651088"/>
                    <a:pt x="188148" y="762094"/>
                    <a:pt x="225778" y="846761"/>
                  </a:cubicBezTo>
                  <a:cubicBezTo>
                    <a:pt x="263408" y="931428"/>
                    <a:pt x="500475" y="993517"/>
                    <a:pt x="564445" y="1106406"/>
                  </a:cubicBezTo>
                  <a:cubicBezTo>
                    <a:pt x="628415" y="1219295"/>
                    <a:pt x="570089" y="1326540"/>
                    <a:pt x="609600" y="1524095"/>
                  </a:cubicBezTo>
                  <a:cubicBezTo>
                    <a:pt x="649111" y="1721651"/>
                    <a:pt x="592668" y="2141221"/>
                    <a:pt x="801512" y="2291739"/>
                  </a:cubicBezTo>
                  <a:cubicBezTo>
                    <a:pt x="1010356" y="2442257"/>
                    <a:pt x="1685808" y="2494939"/>
                    <a:pt x="1862667" y="2427206"/>
                  </a:cubicBezTo>
                  <a:cubicBezTo>
                    <a:pt x="2039526" y="2359473"/>
                    <a:pt x="1951096" y="2122406"/>
                    <a:pt x="1862667" y="1885339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7415306C-AD43-974C-8B84-4E6E2B900C50}"/>
                </a:ext>
              </a:extLst>
            </p:cNvPr>
            <p:cNvSpPr/>
            <p:nvPr/>
          </p:nvSpPr>
          <p:spPr>
            <a:xfrm>
              <a:off x="6186311" y="3397956"/>
              <a:ext cx="2585156" cy="1083733"/>
            </a:xfrm>
            <a:custGeom>
              <a:avLst/>
              <a:gdLst>
                <a:gd name="connsiteX0" fmla="*/ 0 w 2585156"/>
                <a:gd name="connsiteY0" fmla="*/ 1083733 h 1083733"/>
                <a:gd name="connsiteX1" fmla="*/ 1230489 w 2585156"/>
                <a:gd name="connsiteY1" fmla="*/ 767644 h 1083733"/>
                <a:gd name="connsiteX2" fmla="*/ 2585156 w 2585156"/>
                <a:gd name="connsiteY2" fmla="*/ 0 h 108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85156" h="1083733">
                  <a:moveTo>
                    <a:pt x="0" y="1083733"/>
                  </a:moveTo>
                  <a:cubicBezTo>
                    <a:pt x="399815" y="1015999"/>
                    <a:pt x="799630" y="948266"/>
                    <a:pt x="1230489" y="767644"/>
                  </a:cubicBezTo>
                  <a:cubicBezTo>
                    <a:pt x="1661348" y="587022"/>
                    <a:pt x="2123252" y="293511"/>
                    <a:pt x="2585156" y="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2" name="Freeform 1">
              <a:extLst>
                <a:ext uri="{FF2B5EF4-FFF2-40B4-BE49-F238E27FC236}">
                  <a16:creationId xmlns:a16="http://schemas.microsoft.com/office/drawing/2014/main" id="{7B229287-D27C-A948-82DA-3D935F3DA313}"/>
                </a:ext>
              </a:extLst>
            </p:cNvPr>
            <p:cNvSpPr/>
            <p:nvPr/>
          </p:nvSpPr>
          <p:spPr>
            <a:xfrm>
              <a:off x="6197600" y="4526844"/>
              <a:ext cx="406523" cy="654756"/>
            </a:xfrm>
            <a:custGeom>
              <a:avLst/>
              <a:gdLst>
                <a:gd name="connsiteX0" fmla="*/ 33867 w 406523"/>
                <a:gd name="connsiteY0" fmla="*/ 654756 h 654756"/>
                <a:gd name="connsiteX1" fmla="*/ 406400 w 406523"/>
                <a:gd name="connsiteY1" fmla="*/ 327378 h 654756"/>
                <a:gd name="connsiteX2" fmla="*/ 0 w 406523"/>
                <a:gd name="connsiteY2" fmla="*/ 0 h 65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6523" h="654756">
                  <a:moveTo>
                    <a:pt x="33867" y="654756"/>
                  </a:moveTo>
                  <a:cubicBezTo>
                    <a:pt x="222955" y="545630"/>
                    <a:pt x="412044" y="436504"/>
                    <a:pt x="406400" y="327378"/>
                  </a:cubicBezTo>
                  <a:cubicBezTo>
                    <a:pt x="400756" y="218252"/>
                    <a:pt x="67733" y="50800"/>
                    <a:pt x="0" y="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240580B1-E143-F743-B571-152B6DD6482B}"/>
                </a:ext>
              </a:extLst>
            </p:cNvPr>
            <p:cNvSpPr/>
            <p:nvPr/>
          </p:nvSpPr>
          <p:spPr>
            <a:xfrm>
              <a:off x="3517124" y="5801710"/>
              <a:ext cx="6677409" cy="669646"/>
            </a:xfrm>
            <a:custGeom>
              <a:avLst/>
              <a:gdLst>
                <a:gd name="connsiteX0" fmla="*/ 0 w 6621016"/>
                <a:gd name="connsiteY0" fmla="*/ 346842 h 669646"/>
                <a:gd name="connsiteX1" fmla="*/ 1156138 w 6621016"/>
                <a:gd name="connsiteY1" fmla="*/ 662152 h 669646"/>
                <a:gd name="connsiteX2" fmla="*/ 4351283 w 6621016"/>
                <a:gd name="connsiteY2" fmla="*/ 578069 h 669646"/>
                <a:gd name="connsiteX3" fmla="*/ 6053959 w 6621016"/>
                <a:gd name="connsiteY3" fmla="*/ 599090 h 669646"/>
                <a:gd name="connsiteX4" fmla="*/ 6611007 w 6621016"/>
                <a:gd name="connsiteY4" fmla="*/ 315311 h 669646"/>
                <a:gd name="connsiteX5" fmla="*/ 6358759 w 6621016"/>
                <a:gd name="connsiteY5" fmla="*/ 0 h 6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21016" h="669646">
                  <a:moveTo>
                    <a:pt x="0" y="346842"/>
                  </a:moveTo>
                  <a:cubicBezTo>
                    <a:pt x="215462" y="485228"/>
                    <a:pt x="430924" y="623614"/>
                    <a:pt x="1156138" y="662152"/>
                  </a:cubicBezTo>
                  <a:cubicBezTo>
                    <a:pt x="1881352" y="700690"/>
                    <a:pt x="4351283" y="578069"/>
                    <a:pt x="4351283" y="578069"/>
                  </a:cubicBezTo>
                  <a:cubicBezTo>
                    <a:pt x="5167586" y="567559"/>
                    <a:pt x="5677338" y="642883"/>
                    <a:pt x="6053959" y="599090"/>
                  </a:cubicBezTo>
                  <a:cubicBezTo>
                    <a:pt x="6430580" y="555297"/>
                    <a:pt x="6560207" y="415159"/>
                    <a:pt x="6611007" y="315311"/>
                  </a:cubicBezTo>
                  <a:cubicBezTo>
                    <a:pt x="6661807" y="215463"/>
                    <a:pt x="6510283" y="107731"/>
                    <a:pt x="6358759" y="0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77" name="Freeform 176">
              <a:extLst>
                <a:ext uri="{FF2B5EF4-FFF2-40B4-BE49-F238E27FC236}">
                  <a16:creationId xmlns:a16="http://schemas.microsoft.com/office/drawing/2014/main" id="{448E829F-5DCA-3741-90BD-FE57E556F8F4}"/>
                </a:ext>
              </a:extLst>
            </p:cNvPr>
            <p:cNvSpPr/>
            <p:nvPr/>
          </p:nvSpPr>
          <p:spPr>
            <a:xfrm>
              <a:off x="748887" y="2291255"/>
              <a:ext cx="2803610" cy="4201402"/>
            </a:xfrm>
            <a:custGeom>
              <a:avLst/>
              <a:gdLst>
                <a:gd name="connsiteX0" fmla="*/ 1100934 w 2803610"/>
                <a:gd name="connsiteY0" fmla="*/ 0 h 4201402"/>
                <a:gd name="connsiteX1" fmla="*/ 155003 w 2803610"/>
                <a:gd name="connsiteY1" fmla="*/ 1460938 h 4201402"/>
                <a:gd name="connsiteX2" fmla="*/ 49899 w 2803610"/>
                <a:gd name="connsiteY2" fmla="*/ 3268717 h 4201402"/>
                <a:gd name="connsiteX3" fmla="*/ 659499 w 2803610"/>
                <a:gd name="connsiteY3" fmla="*/ 4172607 h 4201402"/>
                <a:gd name="connsiteX4" fmla="*/ 2803610 w 2803610"/>
                <a:gd name="connsiteY4" fmla="*/ 3888828 h 4201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3610" h="4201402">
                  <a:moveTo>
                    <a:pt x="1100934" y="0"/>
                  </a:moveTo>
                  <a:cubicBezTo>
                    <a:pt x="715554" y="458076"/>
                    <a:pt x="330175" y="916152"/>
                    <a:pt x="155003" y="1460938"/>
                  </a:cubicBezTo>
                  <a:cubicBezTo>
                    <a:pt x="-20169" y="2005724"/>
                    <a:pt x="-34184" y="2816772"/>
                    <a:pt x="49899" y="3268717"/>
                  </a:cubicBezTo>
                  <a:cubicBezTo>
                    <a:pt x="133982" y="3720662"/>
                    <a:pt x="200547" y="4069255"/>
                    <a:pt x="659499" y="4172607"/>
                  </a:cubicBezTo>
                  <a:cubicBezTo>
                    <a:pt x="1118451" y="4275959"/>
                    <a:pt x="1961030" y="4082393"/>
                    <a:pt x="2803610" y="3888828"/>
                  </a:cubicBez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BB1568CE-5A29-0645-866B-ACEA1A833AF0}"/>
                </a:ext>
              </a:extLst>
            </p:cNvPr>
            <p:cNvSpPr/>
            <p:nvPr/>
          </p:nvSpPr>
          <p:spPr>
            <a:xfrm>
              <a:off x="1694047" y="1416958"/>
              <a:ext cx="6001769" cy="2808534"/>
            </a:xfrm>
            <a:custGeom>
              <a:avLst/>
              <a:gdLst>
                <a:gd name="connsiteX0" fmla="*/ 0 w 6987941"/>
                <a:gd name="connsiteY0" fmla="*/ 2637157 h 2637157"/>
                <a:gd name="connsiteX1" fmla="*/ 1087655 w 6987941"/>
                <a:gd name="connsiteY1" fmla="*/ 490723 h 2637157"/>
                <a:gd name="connsiteX2" fmla="*/ 5322771 w 6987941"/>
                <a:gd name="connsiteY2" fmla="*/ 9460 h 2637157"/>
                <a:gd name="connsiteX3" fmla="*/ 6987941 w 6987941"/>
                <a:gd name="connsiteY3" fmla="*/ 740980 h 263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87941" h="2637157">
                  <a:moveTo>
                    <a:pt x="0" y="2637157"/>
                  </a:moveTo>
                  <a:cubicBezTo>
                    <a:pt x="100263" y="1782914"/>
                    <a:pt x="200527" y="928672"/>
                    <a:pt x="1087655" y="490723"/>
                  </a:cubicBezTo>
                  <a:cubicBezTo>
                    <a:pt x="1974783" y="52774"/>
                    <a:pt x="4339390" y="-32249"/>
                    <a:pt x="5322771" y="9460"/>
                  </a:cubicBezTo>
                  <a:cubicBezTo>
                    <a:pt x="6306152" y="51169"/>
                    <a:pt x="6639827" y="545266"/>
                    <a:pt x="6987941" y="740980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860285C-B677-8948-9519-BE719D25268F}"/>
                </a:ext>
              </a:extLst>
            </p:cNvPr>
            <p:cNvSpPr/>
            <p:nvPr/>
          </p:nvSpPr>
          <p:spPr>
            <a:xfrm rot="16200000">
              <a:off x="3752110" y="1715041"/>
              <a:ext cx="534990" cy="2071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7857B41-CE10-9748-9761-B6A4290EFC56}"/>
                </a:ext>
              </a:extLst>
            </p:cNvPr>
            <p:cNvSpPr/>
            <p:nvPr/>
          </p:nvSpPr>
          <p:spPr>
            <a:xfrm rot="16200000">
              <a:off x="6541445" y="1722723"/>
              <a:ext cx="534990" cy="2071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E917F51-8014-D744-BD33-D70D2929DEDB}"/>
                </a:ext>
              </a:extLst>
            </p:cNvPr>
            <p:cNvSpPr/>
            <p:nvPr/>
          </p:nvSpPr>
          <p:spPr>
            <a:xfrm rot="10800000">
              <a:off x="5163817" y="3186102"/>
              <a:ext cx="534990" cy="207154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F205F4A-44AC-5645-8E2F-D887FA35EC71}"/>
                </a:ext>
              </a:extLst>
            </p:cNvPr>
            <p:cNvSpPr/>
            <p:nvPr/>
          </p:nvSpPr>
          <p:spPr>
            <a:xfrm rot="16200000">
              <a:off x="3307872" y="2865093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2D2D935-A230-3545-BA67-DB226D3D510A}"/>
                </a:ext>
              </a:extLst>
            </p:cNvPr>
            <p:cNvSpPr/>
            <p:nvPr/>
          </p:nvSpPr>
          <p:spPr>
            <a:xfrm rot="10800000">
              <a:off x="2983833" y="3018308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A4CE02E-6D39-A646-A44C-630353627689}"/>
                </a:ext>
              </a:extLst>
            </p:cNvPr>
            <p:cNvSpPr/>
            <p:nvPr/>
          </p:nvSpPr>
          <p:spPr>
            <a:xfrm rot="10800000">
              <a:off x="3628243" y="3018309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6403624E-9BEE-424D-AAB1-ED45179820F8}"/>
                </a:ext>
              </a:extLst>
            </p:cNvPr>
            <p:cNvGrpSpPr/>
            <p:nvPr/>
          </p:nvGrpSpPr>
          <p:grpSpPr>
            <a:xfrm>
              <a:off x="3200894" y="3236596"/>
              <a:ext cx="377190" cy="384809"/>
              <a:chOff x="3200894" y="3236596"/>
              <a:chExt cx="377190" cy="384809"/>
            </a:xfrm>
          </p:grpSpPr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7ED2D683-8A0B-F242-BD9B-3E2F33B6AD5D}"/>
                  </a:ext>
                </a:extLst>
              </p:cNvPr>
              <p:cNvSpPr/>
              <p:nvPr/>
            </p:nvSpPr>
            <p:spPr>
              <a:xfrm>
                <a:off x="3200894" y="3236596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C215970F-FF63-9B4E-B68D-0B4C8F75EE7B}"/>
                  </a:ext>
                </a:extLst>
              </p:cNvPr>
              <p:cNvSpPr/>
              <p:nvPr/>
            </p:nvSpPr>
            <p:spPr>
              <a:xfrm>
                <a:off x="3273284" y="3308510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F0503F2-AB34-BD45-B6DC-C0D5D547942F}"/>
                </a:ext>
              </a:extLst>
            </p:cNvPr>
            <p:cNvSpPr/>
            <p:nvPr/>
          </p:nvSpPr>
          <p:spPr>
            <a:xfrm rot="16200000">
              <a:off x="4566573" y="2162306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5EC5562-D339-A14B-B193-C44B5AADBF17}"/>
                </a:ext>
              </a:extLst>
            </p:cNvPr>
            <p:cNvSpPr/>
            <p:nvPr/>
          </p:nvSpPr>
          <p:spPr>
            <a:xfrm rot="10800000">
              <a:off x="4242968" y="2009091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85CBEAB-6EAF-A845-B830-321B4F68B2CC}"/>
                </a:ext>
              </a:extLst>
            </p:cNvPr>
            <p:cNvSpPr/>
            <p:nvPr/>
          </p:nvSpPr>
          <p:spPr>
            <a:xfrm rot="10800000">
              <a:off x="4892774" y="2009091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0D841545-E442-6E45-AD14-E65D276934EE}"/>
                </a:ext>
              </a:extLst>
            </p:cNvPr>
            <p:cNvGrpSpPr/>
            <p:nvPr/>
          </p:nvGrpSpPr>
          <p:grpSpPr>
            <a:xfrm>
              <a:off x="4463173" y="1872880"/>
              <a:ext cx="377190" cy="384809"/>
              <a:chOff x="4463173" y="1872880"/>
              <a:chExt cx="377190" cy="384809"/>
            </a:xfrm>
          </p:grpSpPr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9F810925-0E5B-2441-8149-6544EF3F142C}"/>
                  </a:ext>
                </a:extLst>
              </p:cNvPr>
              <p:cNvSpPr/>
              <p:nvPr/>
            </p:nvSpPr>
            <p:spPr>
              <a:xfrm rot="10409532">
                <a:off x="4463173" y="187288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6EAAC030-1DF0-C445-B530-7CDE9F5CA16B}"/>
                  </a:ext>
                </a:extLst>
              </p:cNvPr>
              <p:cNvSpPr/>
              <p:nvPr/>
            </p:nvSpPr>
            <p:spPr>
              <a:xfrm rot="6705227">
                <a:off x="4535563" y="194479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A64D8BF-3EC3-FB4A-B3C0-69C62378675B}"/>
                </a:ext>
              </a:extLst>
            </p:cNvPr>
            <p:cNvSpPr/>
            <p:nvPr/>
          </p:nvSpPr>
          <p:spPr>
            <a:xfrm rot="16200000">
              <a:off x="4842806" y="3032886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F952FBA-147F-5B4B-9479-072B94D0FB2B}"/>
                </a:ext>
              </a:extLst>
            </p:cNvPr>
            <p:cNvSpPr/>
            <p:nvPr/>
          </p:nvSpPr>
          <p:spPr>
            <a:xfrm>
              <a:off x="4996022" y="3353896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42ACB8-7F99-E448-9652-9019016D2704}"/>
                </a:ext>
              </a:extLst>
            </p:cNvPr>
            <p:cNvSpPr/>
            <p:nvPr/>
          </p:nvSpPr>
          <p:spPr>
            <a:xfrm rot="16200000">
              <a:off x="4842806" y="3662873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4800261E-837A-3C4C-A74A-DD31B1A6DF2C}"/>
                </a:ext>
              </a:extLst>
            </p:cNvPr>
            <p:cNvGrpSpPr/>
            <p:nvPr/>
          </p:nvGrpSpPr>
          <p:grpSpPr>
            <a:xfrm>
              <a:off x="4551192" y="3395090"/>
              <a:ext cx="384809" cy="377190"/>
              <a:chOff x="4551192" y="3395090"/>
              <a:chExt cx="384809" cy="377190"/>
            </a:xfrm>
          </p:grpSpPr>
          <p:sp>
            <p:nvSpPr>
              <p:cNvPr id="21" name="Arc 20">
                <a:extLst>
                  <a:ext uri="{FF2B5EF4-FFF2-40B4-BE49-F238E27FC236}">
                    <a16:creationId xmlns:a16="http://schemas.microsoft.com/office/drawing/2014/main" id="{482BE2A2-6475-7A45-9810-2B90DD856C25}"/>
                  </a:ext>
                </a:extLst>
              </p:cNvPr>
              <p:cNvSpPr/>
              <p:nvPr/>
            </p:nvSpPr>
            <p:spPr>
              <a:xfrm rot="5161289">
                <a:off x="4555002" y="339128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F495A825-8A65-1E44-8B0C-87A9908B54F4}"/>
                  </a:ext>
                </a:extLst>
              </p:cNvPr>
              <p:cNvSpPr/>
              <p:nvPr/>
            </p:nvSpPr>
            <p:spPr>
              <a:xfrm rot="5161289">
                <a:off x="4627392" y="346319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CD8941E-96E4-9540-8578-370FD3D0F744}"/>
                </a:ext>
              </a:extLst>
            </p:cNvPr>
            <p:cNvSpPr/>
            <p:nvPr/>
          </p:nvSpPr>
          <p:spPr>
            <a:xfrm rot="16200000">
              <a:off x="5853262" y="4936635"/>
              <a:ext cx="167794" cy="4742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CBACA92-B81D-514F-80B9-E6FFD987AB3D}"/>
                </a:ext>
              </a:extLst>
            </p:cNvPr>
            <p:cNvSpPr/>
            <p:nvPr/>
          </p:nvSpPr>
          <p:spPr>
            <a:xfrm>
              <a:off x="5699285" y="4615624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F9B013F-A8CD-F04C-BE6F-45840DE259BC}"/>
                </a:ext>
              </a:extLst>
            </p:cNvPr>
            <p:cNvSpPr/>
            <p:nvPr/>
          </p:nvSpPr>
          <p:spPr>
            <a:xfrm rot="16200000">
              <a:off x="5852023" y="4294614"/>
              <a:ext cx="167794" cy="47422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FD61C457-6B78-0A47-9C17-765F68EA6435}"/>
                </a:ext>
              </a:extLst>
            </p:cNvPr>
            <p:cNvGrpSpPr/>
            <p:nvPr/>
          </p:nvGrpSpPr>
          <p:grpSpPr>
            <a:xfrm>
              <a:off x="5958753" y="4660556"/>
              <a:ext cx="384809" cy="377190"/>
              <a:chOff x="5958753" y="4660556"/>
              <a:chExt cx="384809" cy="377190"/>
            </a:xfrm>
          </p:grpSpPr>
          <p:sp>
            <p:nvSpPr>
              <p:cNvPr id="26" name="Arc 25">
                <a:extLst>
                  <a:ext uri="{FF2B5EF4-FFF2-40B4-BE49-F238E27FC236}">
                    <a16:creationId xmlns:a16="http://schemas.microsoft.com/office/drawing/2014/main" id="{ED5D40F9-DC1E-5346-8583-B2A3B994B829}"/>
                  </a:ext>
                </a:extLst>
              </p:cNvPr>
              <p:cNvSpPr/>
              <p:nvPr/>
            </p:nvSpPr>
            <p:spPr>
              <a:xfrm rot="15747887">
                <a:off x="5962563" y="4656746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BDF7539-1440-3947-990B-28E83887C669}"/>
                  </a:ext>
                </a:extLst>
              </p:cNvPr>
              <p:cNvSpPr/>
              <p:nvPr/>
            </p:nvSpPr>
            <p:spPr>
              <a:xfrm rot="15747887">
                <a:off x="6034953" y="4728660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A706B839-9A47-DB48-AF33-466626C10036}"/>
                </a:ext>
              </a:extLst>
            </p:cNvPr>
            <p:cNvGrpSpPr/>
            <p:nvPr/>
          </p:nvGrpSpPr>
          <p:grpSpPr>
            <a:xfrm>
              <a:off x="5251873" y="2613364"/>
              <a:ext cx="377190" cy="384809"/>
              <a:chOff x="5251873" y="2613364"/>
              <a:chExt cx="377190" cy="384809"/>
            </a:xfrm>
          </p:grpSpPr>
          <p:sp>
            <p:nvSpPr>
              <p:cNvPr id="28" name="Arc 27">
                <a:extLst>
                  <a:ext uri="{FF2B5EF4-FFF2-40B4-BE49-F238E27FC236}">
                    <a16:creationId xmlns:a16="http://schemas.microsoft.com/office/drawing/2014/main" id="{BB8125C0-44ED-4C46-9188-59A960043133}"/>
                  </a:ext>
                </a:extLst>
              </p:cNvPr>
              <p:cNvSpPr/>
              <p:nvPr/>
            </p:nvSpPr>
            <p:spPr>
              <a:xfrm rot="10409532">
                <a:off x="5251873" y="2613364"/>
                <a:ext cx="377190" cy="384809"/>
              </a:xfrm>
              <a:prstGeom prst="arc">
                <a:avLst>
                  <a:gd name="adj1" fmla="val 8264434"/>
                  <a:gd name="adj2" fmla="val 3486652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826C2AA9-4E50-0D41-9DB0-EA6060DE37BB}"/>
                  </a:ext>
                </a:extLst>
              </p:cNvPr>
              <p:cNvSpPr/>
              <p:nvPr/>
            </p:nvSpPr>
            <p:spPr>
              <a:xfrm rot="6705227">
                <a:off x="5324263" y="2685278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23B185B-709D-6949-AA41-030D4090B28F}"/>
                </a:ext>
              </a:extLst>
            </p:cNvPr>
            <p:cNvSpPr/>
            <p:nvPr/>
          </p:nvSpPr>
          <p:spPr>
            <a:xfrm>
              <a:off x="7850382" y="2524969"/>
              <a:ext cx="167794" cy="4742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09918744-2974-3340-98B8-992BF0A32E39}"/>
                </a:ext>
              </a:extLst>
            </p:cNvPr>
            <p:cNvSpPr/>
            <p:nvPr/>
          </p:nvSpPr>
          <p:spPr>
            <a:xfrm rot="16200000">
              <a:off x="8003120" y="2203959"/>
              <a:ext cx="167794" cy="47422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0E62763E-6CD6-964C-99D0-E062414C7803}"/>
                </a:ext>
              </a:extLst>
            </p:cNvPr>
            <p:cNvGrpSpPr/>
            <p:nvPr/>
          </p:nvGrpSpPr>
          <p:grpSpPr>
            <a:xfrm>
              <a:off x="8121103" y="2598512"/>
              <a:ext cx="384809" cy="377190"/>
              <a:chOff x="8109850" y="2569901"/>
              <a:chExt cx="384809" cy="377190"/>
            </a:xfrm>
          </p:grpSpPr>
          <p:sp>
            <p:nvSpPr>
              <p:cNvPr id="33" name="Arc 32">
                <a:extLst>
                  <a:ext uri="{FF2B5EF4-FFF2-40B4-BE49-F238E27FC236}">
                    <a16:creationId xmlns:a16="http://schemas.microsoft.com/office/drawing/2014/main" id="{00BC4C8E-67EA-704F-9A30-E0F6C801D169}"/>
                  </a:ext>
                </a:extLst>
              </p:cNvPr>
              <p:cNvSpPr/>
              <p:nvPr/>
            </p:nvSpPr>
            <p:spPr>
              <a:xfrm rot="15747887">
                <a:off x="8113660" y="2566091"/>
                <a:ext cx="377190" cy="384809"/>
              </a:xfrm>
              <a:prstGeom prst="arc">
                <a:avLst>
                  <a:gd name="adj1" fmla="val 11276142"/>
                  <a:gd name="adj2" fmla="val 11163958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CB75860-D2F8-C046-8894-7D9466733CED}"/>
                  </a:ext>
                </a:extLst>
              </p:cNvPr>
              <p:cNvSpPr/>
              <p:nvPr/>
            </p:nvSpPr>
            <p:spPr>
              <a:xfrm rot="15747887">
                <a:off x="8186050" y="2638005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1E0B4EB3-63D1-F842-A8A4-56915453B248}"/>
                </a:ext>
              </a:extLst>
            </p:cNvPr>
            <p:cNvSpPr/>
            <p:nvPr/>
          </p:nvSpPr>
          <p:spPr>
            <a:xfrm rot="10800000">
              <a:off x="8671816" y="2346831"/>
              <a:ext cx="430951" cy="8336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5D43990E-6385-1F48-B8DE-1911F32EA88B}"/>
                </a:ext>
              </a:extLst>
            </p:cNvPr>
            <p:cNvGrpSpPr/>
            <p:nvPr/>
          </p:nvGrpSpPr>
          <p:grpSpPr>
            <a:xfrm>
              <a:off x="9180630" y="2569901"/>
              <a:ext cx="384809" cy="377190"/>
              <a:chOff x="9180630" y="2569901"/>
              <a:chExt cx="384809" cy="377190"/>
            </a:xfrm>
          </p:grpSpPr>
          <p:sp>
            <p:nvSpPr>
              <p:cNvPr id="51" name="Arc 50">
                <a:extLst>
                  <a:ext uri="{FF2B5EF4-FFF2-40B4-BE49-F238E27FC236}">
                    <a16:creationId xmlns:a16="http://schemas.microsoft.com/office/drawing/2014/main" id="{819C89EA-1E6A-F14D-AF9E-223CC81E6BE3}"/>
                  </a:ext>
                </a:extLst>
              </p:cNvPr>
              <p:cNvSpPr/>
              <p:nvPr/>
            </p:nvSpPr>
            <p:spPr>
              <a:xfrm rot="15747887">
                <a:off x="9184440" y="2566091"/>
                <a:ext cx="377190" cy="384809"/>
              </a:xfrm>
              <a:prstGeom prst="arc">
                <a:avLst>
                  <a:gd name="adj1" fmla="val 132715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B03AFA48-1238-C040-A1A2-94C4346BF49C}"/>
                  </a:ext>
                </a:extLst>
              </p:cNvPr>
              <p:cNvSpPr/>
              <p:nvPr/>
            </p:nvSpPr>
            <p:spPr>
              <a:xfrm rot="15747887">
                <a:off x="9256830" y="2638005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54" name="Graphic 53" descr="Truck">
              <a:extLst>
                <a:ext uri="{FF2B5EF4-FFF2-40B4-BE49-F238E27FC236}">
                  <a16:creationId xmlns:a16="http://schemas.microsoft.com/office/drawing/2014/main" id="{BCD5F961-1453-AE47-879C-64023A741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091436" y="2314380"/>
              <a:ext cx="1016386" cy="914400"/>
            </a:xfrm>
            <a:prstGeom prst="rect">
              <a:avLst/>
            </a:prstGeom>
          </p:spPr>
        </p:pic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1F3F29FC-ADF0-FC4E-B62B-C83C95D638C2}"/>
                </a:ext>
              </a:extLst>
            </p:cNvPr>
            <p:cNvGrpSpPr/>
            <p:nvPr/>
          </p:nvGrpSpPr>
          <p:grpSpPr>
            <a:xfrm>
              <a:off x="1137402" y="1780830"/>
              <a:ext cx="377190" cy="384809"/>
              <a:chOff x="1137402" y="1780830"/>
              <a:chExt cx="377190" cy="384809"/>
            </a:xfrm>
          </p:grpSpPr>
          <p:sp>
            <p:nvSpPr>
              <p:cNvPr id="56" name="Arc 55">
                <a:extLst>
                  <a:ext uri="{FF2B5EF4-FFF2-40B4-BE49-F238E27FC236}">
                    <a16:creationId xmlns:a16="http://schemas.microsoft.com/office/drawing/2014/main" id="{B7E92D5E-83F7-F14A-AC3D-861EC9D3DDE1}"/>
                  </a:ext>
                </a:extLst>
              </p:cNvPr>
              <p:cNvSpPr/>
              <p:nvPr/>
            </p:nvSpPr>
            <p:spPr>
              <a:xfrm>
                <a:off x="1137402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29A2D161-7D1C-C444-BD3B-1861667AD6AA}"/>
                  </a:ext>
                </a:extLst>
              </p:cNvPr>
              <p:cNvSpPr/>
              <p:nvPr/>
            </p:nvSpPr>
            <p:spPr>
              <a:xfrm>
                <a:off x="1209792" y="185274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2DD8D210-A078-B147-B5BD-FF3A0840E63D}"/>
                </a:ext>
              </a:extLst>
            </p:cNvPr>
            <p:cNvGrpSpPr/>
            <p:nvPr/>
          </p:nvGrpSpPr>
          <p:grpSpPr>
            <a:xfrm>
              <a:off x="1802294" y="1780830"/>
              <a:ext cx="377190" cy="384809"/>
              <a:chOff x="1802294" y="1780830"/>
              <a:chExt cx="377190" cy="384809"/>
            </a:xfrm>
          </p:grpSpPr>
          <p:sp>
            <p:nvSpPr>
              <p:cNvPr id="58" name="Arc 57">
                <a:extLst>
                  <a:ext uri="{FF2B5EF4-FFF2-40B4-BE49-F238E27FC236}">
                    <a16:creationId xmlns:a16="http://schemas.microsoft.com/office/drawing/2014/main" id="{67BA8F58-888C-E54A-8820-2007F35B16E7}"/>
                  </a:ext>
                </a:extLst>
              </p:cNvPr>
              <p:cNvSpPr/>
              <p:nvPr/>
            </p:nvSpPr>
            <p:spPr>
              <a:xfrm>
                <a:off x="1802294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15AE8E85-B2E0-6144-B846-191AD453B60B}"/>
                  </a:ext>
                </a:extLst>
              </p:cNvPr>
              <p:cNvSpPr/>
              <p:nvPr/>
            </p:nvSpPr>
            <p:spPr>
              <a:xfrm>
                <a:off x="1874684" y="1852744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F1D9A853-C796-3343-A50C-4237995D6DA6}"/>
                </a:ext>
              </a:extLst>
            </p:cNvPr>
            <p:cNvGrpSpPr/>
            <p:nvPr/>
          </p:nvGrpSpPr>
          <p:grpSpPr>
            <a:xfrm>
              <a:off x="9049001" y="5831464"/>
              <a:ext cx="377190" cy="384809"/>
              <a:chOff x="9049001" y="5831464"/>
              <a:chExt cx="377190" cy="384809"/>
            </a:xfrm>
          </p:grpSpPr>
          <p:sp>
            <p:nvSpPr>
              <p:cNvPr id="67" name="Arc 66">
                <a:extLst>
                  <a:ext uri="{FF2B5EF4-FFF2-40B4-BE49-F238E27FC236}">
                    <a16:creationId xmlns:a16="http://schemas.microsoft.com/office/drawing/2014/main" id="{60AD6D88-2382-9445-A298-793EDEAD18F2}"/>
                  </a:ext>
                </a:extLst>
              </p:cNvPr>
              <p:cNvSpPr/>
              <p:nvPr/>
            </p:nvSpPr>
            <p:spPr>
              <a:xfrm>
                <a:off x="9049001" y="5831464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A87EDE7C-6656-C747-B957-639E47F3A93B}"/>
                  </a:ext>
                </a:extLst>
              </p:cNvPr>
              <p:cNvSpPr/>
              <p:nvPr/>
            </p:nvSpPr>
            <p:spPr>
              <a:xfrm>
                <a:off x="9121391" y="5903378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B8F8A3B6-DA31-8E42-BE02-3B32C0022A82}"/>
                </a:ext>
              </a:extLst>
            </p:cNvPr>
            <p:cNvCxnSpPr/>
            <p:nvPr/>
          </p:nvCxnSpPr>
          <p:spPr>
            <a:xfrm flipV="1">
              <a:off x="5438274" y="3382194"/>
              <a:ext cx="0" cy="1786572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D3A9C553-FACF-0149-AA99-B20BAFEE314E}"/>
                </a:ext>
              </a:extLst>
            </p:cNvPr>
            <p:cNvCxnSpPr>
              <a:cxnSpLocks/>
            </p:cNvCxnSpPr>
            <p:nvPr/>
          </p:nvCxnSpPr>
          <p:spPr>
            <a:xfrm>
              <a:off x="3107341" y="2771580"/>
              <a:ext cx="1816747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12C244FB-BA7E-C244-B918-5611A9DC5BEA}"/>
                </a:ext>
              </a:extLst>
            </p:cNvPr>
            <p:cNvCxnSpPr>
              <a:cxnSpLocks/>
            </p:cNvCxnSpPr>
            <p:nvPr/>
          </p:nvCxnSpPr>
          <p:spPr>
            <a:xfrm>
              <a:off x="5900566" y="2771580"/>
              <a:ext cx="1816747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93" name="Group 92">
              <a:extLst>
                <a:ext uri="{FF2B5EF4-FFF2-40B4-BE49-F238E27FC236}">
                  <a16:creationId xmlns:a16="http://schemas.microsoft.com/office/drawing/2014/main" id="{D8D9FD09-1DF5-3B4F-BFBF-1AE5DECAA448}"/>
                </a:ext>
              </a:extLst>
            </p:cNvPr>
            <p:cNvGrpSpPr/>
            <p:nvPr/>
          </p:nvGrpSpPr>
          <p:grpSpPr>
            <a:xfrm>
              <a:off x="1478850" y="4214209"/>
              <a:ext cx="377190" cy="384809"/>
              <a:chOff x="1478850" y="4214209"/>
              <a:chExt cx="377190" cy="384809"/>
            </a:xfrm>
          </p:grpSpPr>
          <p:sp>
            <p:nvSpPr>
              <p:cNvPr id="79" name="Arc 78">
                <a:extLst>
                  <a:ext uri="{FF2B5EF4-FFF2-40B4-BE49-F238E27FC236}">
                    <a16:creationId xmlns:a16="http://schemas.microsoft.com/office/drawing/2014/main" id="{A461736A-27BF-1E40-9194-15FFEC9163FE}"/>
                  </a:ext>
                </a:extLst>
              </p:cNvPr>
              <p:cNvSpPr/>
              <p:nvPr/>
            </p:nvSpPr>
            <p:spPr>
              <a:xfrm rot="10409532">
                <a:off x="1478850" y="4214209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285981BE-7A29-6142-820A-25A50650F108}"/>
                  </a:ext>
                </a:extLst>
              </p:cNvPr>
              <p:cNvSpPr/>
              <p:nvPr/>
            </p:nvSpPr>
            <p:spPr>
              <a:xfrm rot="6705227">
                <a:off x="1551240" y="4286123"/>
                <a:ext cx="243840" cy="240982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1D133B12-1EF7-8248-8730-A2F045CC52E1}"/>
                </a:ext>
              </a:extLst>
            </p:cNvPr>
            <p:cNvGrpSpPr/>
            <p:nvPr/>
          </p:nvGrpSpPr>
          <p:grpSpPr>
            <a:xfrm>
              <a:off x="2957054" y="3911969"/>
              <a:ext cx="377190" cy="384809"/>
              <a:chOff x="2957054" y="3911969"/>
              <a:chExt cx="377190" cy="384809"/>
            </a:xfrm>
          </p:grpSpPr>
          <p:sp>
            <p:nvSpPr>
              <p:cNvPr id="84" name="Arc 83">
                <a:extLst>
                  <a:ext uri="{FF2B5EF4-FFF2-40B4-BE49-F238E27FC236}">
                    <a16:creationId xmlns:a16="http://schemas.microsoft.com/office/drawing/2014/main" id="{3435C3F8-C408-7442-828C-23AB036A45C7}"/>
                  </a:ext>
                </a:extLst>
              </p:cNvPr>
              <p:cNvSpPr/>
              <p:nvPr/>
            </p:nvSpPr>
            <p:spPr>
              <a:xfrm rot="10398453">
                <a:off x="2957054" y="3911969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9A217C91-7792-4D45-9B4C-5381823F030D}"/>
                  </a:ext>
                </a:extLst>
              </p:cNvPr>
              <p:cNvSpPr/>
              <p:nvPr/>
            </p:nvSpPr>
            <p:spPr>
              <a:xfrm rot="10398453">
                <a:off x="3029444" y="3983883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E4986B80-E73E-A943-93F5-0BCAAEF8B463}"/>
                </a:ext>
              </a:extLst>
            </p:cNvPr>
            <p:cNvGrpSpPr/>
            <p:nvPr/>
          </p:nvGrpSpPr>
          <p:grpSpPr>
            <a:xfrm>
              <a:off x="3842033" y="3911968"/>
              <a:ext cx="377190" cy="384809"/>
              <a:chOff x="3842033" y="3911968"/>
              <a:chExt cx="377190" cy="384809"/>
            </a:xfrm>
          </p:grpSpPr>
          <p:sp>
            <p:nvSpPr>
              <p:cNvPr id="86" name="Arc 85">
                <a:extLst>
                  <a:ext uri="{FF2B5EF4-FFF2-40B4-BE49-F238E27FC236}">
                    <a16:creationId xmlns:a16="http://schemas.microsoft.com/office/drawing/2014/main" id="{74E3572F-6672-9A42-A157-3AE10300BCCD}"/>
                  </a:ext>
                </a:extLst>
              </p:cNvPr>
              <p:cNvSpPr/>
              <p:nvPr/>
            </p:nvSpPr>
            <p:spPr>
              <a:xfrm rot="10398453">
                <a:off x="3842033" y="3911968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35A10859-7855-BC43-A0BC-E9D3A57C263F}"/>
                  </a:ext>
                </a:extLst>
              </p:cNvPr>
              <p:cNvSpPr/>
              <p:nvPr/>
            </p:nvSpPr>
            <p:spPr>
              <a:xfrm rot="10398453">
                <a:off x="3914423" y="3983882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F4448D5C-7C00-1F4E-B381-19301E345B0E}"/>
                </a:ext>
              </a:extLst>
            </p:cNvPr>
            <p:cNvGrpSpPr/>
            <p:nvPr/>
          </p:nvGrpSpPr>
          <p:grpSpPr>
            <a:xfrm>
              <a:off x="864068" y="712412"/>
              <a:ext cx="1663054" cy="1007558"/>
              <a:chOff x="864068" y="712412"/>
              <a:chExt cx="1663054" cy="1007558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78C7F5E6-2B41-6741-86FF-812A44E1BDEF}"/>
                  </a:ext>
                </a:extLst>
              </p:cNvPr>
              <p:cNvGrpSpPr/>
              <p:nvPr/>
            </p:nvGrpSpPr>
            <p:grpSpPr>
              <a:xfrm>
                <a:off x="864068" y="712412"/>
                <a:ext cx="1663054" cy="1007558"/>
                <a:chOff x="864068" y="712412"/>
                <a:chExt cx="1663054" cy="1007558"/>
              </a:xfrm>
            </p:grpSpPr>
            <p:pic>
              <p:nvPicPr>
                <p:cNvPr id="60" name="Picture 59">
                  <a:extLst>
                    <a:ext uri="{FF2B5EF4-FFF2-40B4-BE49-F238E27FC236}">
                      <a16:creationId xmlns:a16="http://schemas.microsoft.com/office/drawing/2014/main" id="{8676875A-7612-7448-A7FB-372A5844D5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68633" y="712412"/>
                  <a:ext cx="1658489" cy="1007558"/>
                </a:xfrm>
                <a:prstGeom prst="rect">
                  <a:avLst/>
                </a:prstGeom>
              </p:spPr>
            </p:pic>
            <p:sp>
              <p:nvSpPr>
                <p:cNvPr id="55" name="Rectangle 54">
                  <a:extLst>
                    <a:ext uri="{FF2B5EF4-FFF2-40B4-BE49-F238E27FC236}">
                      <a16:creationId xmlns:a16="http://schemas.microsoft.com/office/drawing/2014/main" id="{8804B23D-350A-6742-BB5A-29E33AE3B7C3}"/>
                    </a:ext>
                  </a:extLst>
                </p:cNvPr>
                <p:cNvSpPr/>
                <p:nvPr/>
              </p:nvSpPr>
              <p:spPr>
                <a:xfrm rot="5400000">
                  <a:off x="1234756" y="417320"/>
                  <a:ext cx="885294" cy="1626669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8B0DF816-8558-AD49-848F-FFF88F0EAFFC}"/>
                  </a:ext>
                </a:extLst>
              </p:cNvPr>
              <p:cNvSpPr/>
              <p:nvPr/>
            </p:nvSpPr>
            <p:spPr>
              <a:xfrm>
                <a:off x="864068" y="810665"/>
                <a:ext cx="360000" cy="36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26A0AB3F-4B73-884F-80EC-7E8EC3D90B29}"/>
                </a:ext>
              </a:extLst>
            </p:cNvPr>
            <p:cNvGrpSpPr/>
            <p:nvPr/>
          </p:nvGrpSpPr>
          <p:grpSpPr>
            <a:xfrm>
              <a:off x="8763520" y="4712482"/>
              <a:ext cx="971441" cy="1092815"/>
              <a:chOff x="8763520" y="4712482"/>
              <a:chExt cx="971441" cy="1092815"/>
            </a:xfrm>
          </p:grpSpPr>
          <p:grpSp>
            <p:nvGrpSpPr>
              <p:cNvPr id="94" name="Group 93">
                <a:extLst>
                  <a:ext uri="{FF2B5EF4-FFF2-40B4-BE49-F238E27FC236}">
                    <a16:creationId xmlns:a16="http://schemas.microsoft.com/office/drawing/2014/main" id="{7416A506-D327-1D43-8AB6-012B3CD15E34}"/>
                  </a:ext>
                </a:extLst>
              </p:cNvPr>
              <p:cNvGrpSpPr/>
              <p:nvPr/>
            </p:nvGrpSpPr>
            <p:grpSpPr>
              <a:xfrm>
                <a:off x="8763520" y="4712482"/>
                <a:ext cx="971441" cy="1092815"/>
                <a:chOff x="8763520" y="4712482"/>
                <a:chExt cx="971441" cy="1092815"/>
              </a:xfrm>
            </p:grpSpPr>
            <p:pic>
              <p:nvPicPr>
                <p:cNvPr id="62" name="Picture 61">
                  <a:extLst>
                    <a:ext uri="{FF2B5EF4-FFF2-40B4-BE49-F238E27FC236}">
                      <a16:creationId xmlns:a16="http://schemas.microsoft.com/office/drawing/2014/main" id="{A3E7EEC7-169D-6F4B-BF9E-5D351500C68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8763520" y="4738649"/>
                  <a:ext cx="956128" cy="1066648"/>
                </a:xfrm>
                <a:prstGeom prst="rect">
                  <a:avLst/>
                </a:prstGeom>
              </p:spPr>
            </p:pic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DC32439C-4BAF-BA47-894D-F32584382D42}"/>
                    </a:ext>
                  </a:extLst>
                </p:cNvPr>
                <p:cNvSpPr/>
                <p:nvPr/>
              </p:nvSpPr>
              <p:spPr>
                <a:xfrm rot="10800000">
                  <a:off x="8778835" y="4712482"/>
                  <a:ext cx="956126" cy="1092814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29ADB400-756E-BF40-B8C7-79A895CF5D44}"/>
                  </a:ext>
                </a:extLst>
              </p:cNvPr>
              <p:cNvSpPr/>
              <p:nvPr/>
            </p:nvSpPr>
            <p:spPr>
              <a:xfrm>
                <a:off x="8777283" y="4713208"/>
                <a:ext cx="360000" cy="3600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</p:grpSp>
        <p:sp>
          <p:nvSpPr>
            <p:cNvPr id="107" name="Oval 106">
              <a:extLst>
                <a:ext uri="{FF2B5EF4-FFF2-40B4-BE49-F238E27FC236}">
                  <a16:creationId xmlns:a16="http://schemas.microsoft.com/office/drawing/2014/main" id="{A73CF733-5DBD-3941-BBAA-8A3AFD77B57D}"/>
                </a:ext>
              </a:extLst>
            </p:cNvPr>
            <p:cNvSpPr/>
            <p:nvPr/>
          </p:nvSpPr>
          <p:spPr>
            <a:xfrm>
              <a:off x="2658023" y="3084067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654679A4-F14D-C94E-ABFD-F4D5E1E61836}"/>
                </a:ext>
              </a:extLst>
            </p:cNvPr>
            <p:cNvSpPr/>
            <p:nvPr/>
          </p:nvSpPr>
          <p:spPr>
            <a:xfrm>
              <a:off x="5251311" y="2035718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110" name="Oval 109">
              <a:extLst>
                <a:ext uri="{FF2B5EF4-FFF2-40B4-BE49-F238E27FC236}">
                  <a16:creationId xmlns:a16="http://schemas.microsoft.com/office/drawing/2014/main" id="{269504E6-0EE2-1A49-9387-DADE04D06CE2}"/>
                </a:ext>
              </a:extLst>
            </p:cNvPr>
            <p:cNvSpPr/>
            <p:nvPr/>
          </p:nvSpPr>
          <p:spPr>
            <a:xfrm>
              <a:off x="7911378" y="2033509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111" name="Oval 110">
              <a:extLst>
                <a:ext uri="{FF2B5EF4-FFF2-40B4-BE49-F238E27FC236}">
                  <a16:creationId xmlns:a16="http://schemas.microsoft.com/office/drawing/2014/main" id="{251D4802-A42F-164E-9C61-88E8CEB1E7A5}"/>
                </a:ext>
              </a:extLst>
            </p:cNvPr>
            <p:cNvSpPr/>
            <p:nvPr/>
          </p:nvSpPr>
          <p:spPr>
            <a:xfrm>
              <a:off x="8695534" y="2024691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B992B900-B1EF-CF46-86BD-A90EB85E60F4}"/>
                </a:ext>
              </a:extLst>
            </p:cNvPr>
            <p:cNvSpPr/>
            <p:nvPr/>
          </p:nvSpPr>
          <p:spPr>
            <a:xfrm>
              <a:off x="3916412" y="2043179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F7E24C15-F6FA-E14D-94E4-FD19BFB139A6}"/>
                </a:ext>
              </a:extLst>
            </p:cNvPr>
            <p:cNvSpPr/>
            <p:nvPr/>
          </p:nvSpPr>
          <p:spPr>
            <a:xfrm>
              <a:off x="4754082" y="3953670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65224351-C2D9-DA4A-B3E3-637C63F94900}"/>
                </a:ext>
              </a:extLst>
            </p:cNvPr>
            <p:cNvSpPr/>
            <p:nvPr/>
          </p:nvSpPr>
          <p:spPr>
            <a:xfrm>
              <a:off x="5753162" y="5204076"/>
              <a:ext cx="360000" cy="36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dirty="0">
                  <a:solidFill>
                    <a:schemeClr val="tx1"/>
                  </a:solidFill>
                </a:rPr>
                <a:t>3</a:t>
              </a: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A5B73002-C4BF-8846-B803-FDE1BF84E097}"/>
                </a:ext>
              </a:extLst>
            </p:cNvPr>
            <p:cNvGrpSpPr/>
            <p:nvPr/>
          </p:nvGrpSpPr>
          <p:grpSpPr>
            <a:xfrm>
              <a:off x="1085723" y="4709041"/>
              <a:ext cx="1181652" cy="1194337"/>
              <a:chOff x="1085723" y="4709041"/>
              <a:chExt cx="1181652" cy="1194337"/>
            </a:xfrm>
          </p:grpSpPr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3CD33D10-9FBE-1D45-9AD9-D710DB779BFD}"/>
                  </a:ext>
                </a:extLst>
              </p:cNvPr>
              <p:cNvGrpSpPr/>
              <p:nvPr/>
            </p:nvGrpSpPr>
            <p:grpSpPr>
              <a:xfrm>
                <a:off x="1085723" y="4711238"/>
                <a:ext cx="1181652" cy="1192140"/>
                <a:chOff x="1085723" y="4711238"/>
                <a:chExt cx="1181652" cy="1192140"/>
              </a:xfrm>
            </p:grpSpPr>
            <p:pic>
              <p:nvPicPr>
                <p:cNvPr id="75" name="Picture 74">
                  <a:extLst>
                    <a:ext uri="{FF2B5EF4-FFF2-40B4-BE49-F238E27FC236}">
                      <a16:creationId xmlns:a16="http://schemas.microsoft.com/office/drawing/2014/main" id="{89CC47C6-6FA9-5840-A90F-E15E410B77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01038" y="4765113"/>
                  <a:ext cx="1166337" cy="1115858"/>
                </a:xfrm>
                <a:prstGeom prst="rect">
                  <a:avLst/>
                </a:prstGeom>
              </p:spPr>
            </p:pic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BEF681DE-BD61-6642-8743-E42C0D51BBBC}"/>
                    </a:ext>
                  </a:extLst>
                </p:cNvPr>
                <p:cNvSpPr/>
                <p:nvPr/>
              </p:nvSpPr>
              <p:spPr>
                <a:xfrm rot="10800000">
                  <a:off x="1085723" y="4711238"/>
                  <a:ext cx="1181651" cy="119214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0DB4703B-324B-074F-93DC-BDB1FE0CCAD3}"/>
                  </a:ext>
                </a:extLst>
              </p:cNvPr>
              <p:cNvSpPr/>
              <p:nvPr/>
            </p:nvSpPr>
            <p:spPr>
              <a:xfrm>
                <a:off x="1099799" y="4709041"/>
                <a:ext cx="360000" cy="36000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O</a:t>
                </a: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BDEAA2DE-0D87-3747-AF54-352DA86BE5B5}"/>
                </a:ext>
              </a:extLst>
            </p:cNvPr>
            <p:cNvGrpSpPr/>
            <p:nvPr/>
          </p:nvGrpSpPr>
          <p:grpSpPr>
            <a:xfrm>
              <a:off x="2491779" y="4355279"/>
              <a:ext cx="2245460" cy="1804729"/>
              <a:chOff x="2491779" y="4355279"/>
              <a:chExt cx="2245460" cy="1804729"/>
            </a:xfrm>
          </p:grpSpPr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B5217A3F-5C31-0E44-AAE2-5055A3A1887E}"/>
                  </a:ext>
                </a:extLst>
              </p:cNvPr>
              <p:cNvGrpSpPr/>
              <p:nvPr/>
            </p:nvGrpSpPr>
            <p:grpSpPr>
              <a:xfrm>
                <a:off x="2491779" y="4355281"/>
                <a:ext cx="2245460" cy="1804727"/>
                <a:chOff x="2491779" y="4355281"/>
                <a:chExt cx="2245460" cy="1804727"/>
              </a:xfrm>
            </p:grpSpPr>
            <p:pic>
              <p:nvPicPr>
                <p:cNvPr id="83" name="Picture 82">
                  <a:extLst>
                    <a:ext uri="{FF2B5EF4-FFF2-40B4-BE49-F238E27FC236}">
                      <a16:creationId xmlns:a16="http://schemas.microsoft.com/office/drawing/2014/main" id="{5849F67F-17D6-EE4F-9185-345B74E17A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504364" y="4355281"/>
                  <a:ext cx="2232875" cy="1804727"/>
                </a:xfrm>
                <a:prstGeom prst="rect">
                  <a:avLst/>
                </a:prstGeom>
              </p:spPr>
            </p:pic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02C0A387-9383-F74D-9E2D-D1D8241311B8}"/>
                    </a:ext>
                  </a:extLst>
                </p:cNvPr>
                <p:cNvSpPr/>
                <p:nvPr/>
              </p:nvSpPr>
              <p:spPr>
                <a:xfrm rot="16200000">
                  <a:off x="2712146" y="4134914"/>
                  <a:ext cx="1804726" cy="224546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E0EEB250-D8E9-C84C-99F1-4F8EF2BD87AF}"/>
                  </a:ext>
                </a:extLst>
              </p:cNvPr>
              <p:cNvSpPr/>
              <p:nvPr/>
            </p:nvSpPr>
            <p:spPr>
              <a:xfrm>
                <a:off x="2503125" y="4355279"/>
                <a:ext cx="360000" cy="360000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SK" dirty="0">
                    <a:solidFill>
                      <a:schemeClr val="tx1"/>
                    </a:solidFill>
                  </a:rPr>
                  <a:t>S</a:t>
                </a:r>
              </a:p>
            </p:txBody>
          </p:sp>
        </p:grpSp>
        <p:sp>
          <p:nvSpPr>
            <p:cNvPr id="108" name="Oval 107">
              <a:extLst>
                <a:ext uri="{FF2B5EF4-FFF2-40B4-BE49-F238E27FC236}">
                  <a16:creationId xmlns:a16="http://schemas.microsoft.com/office/drawing/2014/main" id="{3EE417C4-FB92-EA4C-BD9F-4AFED8B8AA1B}"/>
                </a:ext>
              </a:extLst>
            </p:cNvPr>
            <p:cNvSpPr/>
            <p:nvPr/>
          </p:nvSpPr>
          <p:spPr>
            <a:xfrm rot="10398453">
              <a:off x="3010743" y="3452772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3C6A6344-3D7C-4F45-BE47-C691B3E8994B}"/>
                </a:ext>
              </a:extLst>
            </p:cNvPr>
            <p:cNvSpPr/>
            <p:nvPr/>
          </p:nvSpPr>
          <p:spPr>
            <a:xfrm rot="10398453">
              <a:off x="4269748" y="1969071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0BC40D8E-77D8-194E-8D77-A55C22406C01}"/>
                </a:ext>
              </a:extLst>
            </p:cNvPr>
            <p:cNvSpPr/>
            <p:nvPr/>
          </p:nvSpPr>
          <p:spPr>
            <a:xfrm rot="10398453">
              <a:off x="4615198" y="3855825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22F06449-4F31-CD4E-9742-8B0DD84BC373}"/>
                </a:ext>
              </a:extLst>
            </p:cNvPr>
            <p:cNvSpPr/>
            <p:nvPr/>
          </p:nvSpPr>
          <p:spPr>
            <a:xfrm rot="10398453">
              <a:off x="6118949" y="5118366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AEBDDA42-90BE-A34F-9E0D-5393D7F5285D}"/>
                </a:ext>
              </a:extLst>
            </p:cNvPr>
            <p:cNvSpPr/>
            <p:nvPr/>
          </p:nvSpPr>
          <p:spPr>
            <a:xfrm rot="6705227">
              <a:off x="7791532" y="2292524"/>
              <a:ext cx="108000" cy="100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6C8E98B4-54ED-9342-BE6F-79E9095C2913}"/>
                </a:ext>
              </a:extLst>
            </p:cNvPr>
            <p:cNvSpPr/>
            <p:nvPr/>
          </p:nvSpPr>
          <p:spPr>
            <a:xfrm rot="6705227">
              <a:off x="1649383" y="4127040"/>
              <a:ext cx="108000" cy="100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57EB06EA-169F-494F-B808-C22F025A2A12}"/>
                </a:ext>
              </a:extLst>
            </p:cNvPr>
            <p:cNvSpPr/>
            <p:nvPr/>
          </p:nvSpPr>
          <p:spPr>
            <a:xfrm>
              <a:off x="1750391" y="4117035"/>
              <a:ext cx="1222408" cy="243591"/>
            </a:xfrm>
            <a:custGeom>
              <a:avLst/>
              <a:gdLst>
                <a:gd name="connsiteX0" fmla="*/ 1222408 w 1222408"/>
                <a:gd name="connsiteY0" fmla="*/ 243591 h 243591"/>
                <a:gd name="connsiteX1" fmla="*/ 654517 w 1222408"/>
                <a:gd name="connsiteY1" fmla="*/ 12584 h 243591"/>
                <a:gd name="connsiteX2" fmla="*/ 0 w 1222408"/>
                <a:gd name="connsiteY2" fmla="*/ 51085 h 243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22408" h="243591">
                  <a:moveTo>
                    <a:pt x="1222408" y="243591"/>
                  </a:moveTo>
                  <a:cubicBezTo>
                    <a:pt x="1040330" y="144129"/>
                    <a:pt x="858252" y="44668"/>
                    <a:pt x="654517" y="12584"/>
                  </a:cubicBezTo>
                  <a:cubicBezTo>
                    <a:pt x="450782" y="-19500"/>
                    <a:pt x="225391" y="15792"/>
                    <a:pt x="0" y="51085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 dirty="0">
                <a:highlight>
                  <a:srgbClr val="800000"/>
                </a:highlight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2A4CD345-F5C4-6641-9268-4BE8B80E0B6D}"/>
                </a:ext>
              </a:extLst>
            </p:cNvPr>
            <p:cNvSpPr/>
            <p:nvPr/>
          </p:nvSpPr>
          <p:spPr>
            <a:xfrm rot="6705227">
              <a:off x="2888764" y="4300153"/>
              <a:ext cx="108000" cy="100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3" name="Left Arrow 132">
              <a:extLst>
                <a:ext uri="{FF2B5EF4-FFF2-40B4-BE49-F238E27FC236}">
                  <a16:creationId xmlns:a16="http://schemas.microsoft.com/office/drawing/2014/main" id="{0BED5D42-A113-A84B-9353-5E332D84489C}"/>
                </a:ext>
              </a:extLst>
            </p:cNvPr>
            <p:cNvSpPr/>
            <p:nvPr/>
          </p:nvSpPr>
          <p:spPr>
            <a:xfrm rot="16612453">
              <a:off x="1626114" y="3931516"/>
              <a:ext cx="205195" cy="153909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34" name="Left Arrow 133">
              <a:extLst>
                <a:ext uri="{FF2B5EF4-FFF2-40B4-BE49-F238E27FC236}">
                  <a16:creationId xmlns:a16="http://schemas.microsoft.com/office/drawing/2014/main" id="{5E84C950-6F91-4D4C-A32B-B03569F1AFDE}"/>
                </a:ext>
              </a:extLst>
            </p:cNvPr>
            <p:cNvSpPr/>
            <p:nvPr/>
          </p:nvSpPr>
          <p:spPr>
            <a:xfrm rot="21121841">
              <a:off x="1759416" y="4074385"/>
              <a:ext cx="205195" cy="153909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35" name="Left Arrow 134">
              <a:extLst>
                <a:ext uri="{FF2B5EF4-FFF2-40B4-BE49-F238E27FC236}">
                  <a16:creationId xmlns:a16="http://schemas.microsoft.com/office/drawing/2014/main" id="{3F5F2839-5A4D-2B40-88FE-A7C2869B9E10}"/>
                </a:ext>
              </a:extLst>
            </p:cNvPr>
            <p:cNvSpPr/>
            <p:nvPr/>
          </p:nvSpPr>
          <p:spPr>
            <a:xfrm rot="12980402">
              <a:off x="7613944" y="2156801"/>
              <a:ext cx="205195" cy="153909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36" name="Left Arrow 135">
              <a:extLst>
                <a:ext uri="{FF2B5EF4-FFF2-40B4-BE49-F238E27FC236}">
                  <a16:creationId xmlns:a16="http://schemas.microsoft.com/office/drawing/2014/main" id="{572D060A-5D13-9E43-AD70-EB6F02F35A62}"/>
                </a:ext>
              </a:extLst>
            </p:cNvPr>
            <p:cNvSpPr/>
            <p:nvPr/>
          </p:nvSpPr>
          <p:spPr>
            <a:xfrm rot="12302937">
              <a:off x="2706550" y="4196046"/>
              <a:ext cx="205195" cy="153909"/>
            </a:xfrm>
            <a:prstGeom prst="leftArrow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37" name="Left Arrow 136">
              <a:extLst>
                <a:ext uri="{FF2B5EF4-FFF2-40B4-BE49-F238E27FC236}">
                  <a16:creationId xmlns:a16="http://schemas.microsoft.com/office/drawing/2014/main" id="{0AE5E149-F58A-E344-8BCE-2BAEB23D772C}"/>
                </a:ext>
              </a:extLst>
            </p:cNvPr>
            <p:cNvSpPr/>
            <p:nvPr/>
          </p:nvSpPr>
          <p:spPr>
            <a:xfrm rot="19167244">
              <a:off x="3245046" y="3868057"/>
              <a:ext cx="205195" cy="153909"/>
            </a:xfrm>
            <a:prstGeom prst="lef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40" name="Left Arrow 139">
              <a:extLst>
                <a:ext uri="{FF2B5EF4-FFF2-40B4-BE49-F238E27FC236}">
                  <a16:creationId xmlns:a16="http://schemas.microsoft.com/office/drawing/2014/main" id="{2652ACB3-2A3C-7E44-AD64-F24E7B9E028B}"/>
                </a:ext>
              </a:extLst>
            </p:cNvPr>
            <p:cNvSpPr/>
            <p:nvPr/>
          </p:nvSpPr>
          <p:spPr>
            <a:xfrm rot="20636143">
              <a:off x="4138297" y="3898380"/>
              <a:ext cx="205195" cy="153909"/>
            </a:xfrm>
            <a:prstGeom prst="lef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41" name="Left Arrow 140">
              <a:extLst>
                <a:ext uri="{FF2B5EF4-FFF2-40B4-BE49-F238E27FC236}">
                  <a16:creationId xmlns:a16="http://schemas.microsoft.com/office/drawing/2014/main" id="{AFE44632-B3EB-4245-87A2-67F95C4F7B48}"/>
                </a:ext>
              </a:extLst>
            </p:cNvPr>
            <p:cNvSpPr/>
            <p:nvPr/>
          </p:nvSpPr>
          <p:spPr>
            <a:xfrm rot="7337248">
              <a:off x="8710782" y="3251719"/>
              <a:ext cx="205195" cy="153909"/>
            </a:xfrm>
            <a:prstGeom prst="lef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42" name="Left Arrow 141">
              <a:extLst>
                <a:ext uri="{FF2B5EF4-FFF2-40B4-BE49-F238E27FC236}">
                  <a16:creationId xmlns:a16="http://schemas.microsoft.com/office/drawing/2014/main" id="{A6B56E57-C81D-B849-9407-C8DAAD1C6191}"/>
                </a:ext>
              </a:extLst>
            </p:cNvPr>
            <p:cNvSpPr/>
            <p:nvPr/>
          </p:nvSpPr>
          <p:spPr>
            <a:xfrm rot="10800000">
              <a:off x="8822676" y="5946107"/>
              <a:ext cx="205195" cy="153909"/>
            </a:xfrm>
            <a:prstGeom prst="lef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3ED8347D-B6EE-5F42-A310-20B581F561F7}"/>
                </a:ext>
              </a:extLst>
            </p:cNvPr>
            <p:cNvSpPr/>
            <p:nvPr/>
          </p:nvSpPr>
          <p:spPr>
            <a:xfrm>
              <a:off x="4783756" y="5698156"/>
              <a:ext cx="4042610" cy="336884"/>
            </a:xfrm>
            <a:custGeom>
              <a:avLst/>
              <a:gdLst>
                <a:gd name="connsiteX0" fmla="*/ 4042610 w 4042610"/>
                <a:gd name="connsiteY0" fmla="*/ 336884 h 336884"/>
                <a:gd name="connsiteX1" fmla="*/ 760396 w 4042610"/>
                <a:gd name="connsiteY1" fmla="*/ 308008 h 336884"/>
                <a:gd name="connsiteX2" fmla="*/ 0 w 4042610"/>
                <a:gd name="connsiteY2" fmla="*/ 0 h 33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42610" h="336884">
                  <a:moveTo>
                    <a:pt x="4042610" y="336884"/>
                  </a:moveTo>
                  <a:lnTo>
                    <a:pt x="760396" y="308008"/>
                  </a:lnTo>
                  <a:cubicBezTo>
                    <a:pt x="86628" y="251861"/>
                    <a:pt x="43314" y="125930"/>
                    <a:pt x="0" y="0"/>
                  </a:cubicBezTo>
                </a:path>
              </a:pathLst>
            </a:cu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E8DAACDD-D435-B542-9B5E-660C060F4E20}"/>
                </a:ext>
              </a:extLst>
            </p:cNvPr>
            <p:cNvSpPr/>
            <p:nvPr/>
          </p:nvSpPr>
          <p:spPr>
            <a:xfrm>
              <a:off x="4698903" y="5646518"/>
              <a:ext cx="108000" cy="1008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Left Arrow 142">
              <a:extLst>
                <a:ext uri="{FF2B5EF4-FFF2-40B4-BE49-F238E27FC236}">
                  <a16:creationId xmlns:a16="http://schemas.microsoft.com/office/drawing/2014/main" id="{4BDDC6F5-8121-2B46-A6AB-FDAB6A9074B9}"/>
                </a:ext>
              </a:extLst>
            </p:cNvPr>
            <p:cNvSpPr/>
            <p:nvPr/>
          </p:nvSpPr>
          <p:spPr>
            <a:xfrm rot="2460802">
              <a:off x="4777872" y="5739785"/>
              <a:ext cx="205195" cy="153909"/>
            </a:xfrm>
            <a:prstGeom prst="lef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C2BA9ABF-D2EC-9545-9FD9-A1C66C9FA46D}"/>
                </a:ext>
              </a:extLst>
            </p:cNvPr>
            <p:cNvSpPr/>
            <p:nvPr/>
          </p:nvSpPr>
          <p:spPr>
            <a:xfrm rot="10398453">
              <a:off x="9669260" y="5596363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6BE14002-3C68-624A-8698-A8ECFE99FC45}"/>
                </a:ext>
              </a:extLst>
            </p:cNvPr>
            <p:cNvSpPr/>
            <p:nvPr/>
          </p:nvSpPr>
          <p:spPr>
            <a:xfrm rot="16200000">
              <a:off x="9928861" y="2188802"/>
              <a:ext cx="534991" cy="11145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0CF3AD9B-7BEF-2149-AB2B-3F2524EC9E2C}"/>
                </a:ext>
              </a:extLst>
            </p:cNvPr>
            <p:cNvCxnSpPr>
              <a:cxnSpLocks/>
              <a:endCxn id="54" idx="1"/>
            </p:cNvCxnSpPr>
            <p:nvPr/>
          </p:nvCxnSpPr>
          <p:spPr>
            <a:xfrm>
              <a:off x="9671798" y="2771580"/>
              <a:ext cx="419638" cy="0"/>
            </a:xfrm>
            <a:prstGeom prst="straightConnector1">
              <a:avLst/>
            </a:prstGeom>
            <a:ln w="1905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31" name="Left Arrow 130">
              <a:extLst>
                <a:ext uri="{FF2B5EF4-FFF2-40B4-BE49-F238E27FC236}">
                  <a16:creationId xmlns:a16="http://schemas.microsoft.com/office/drawing/2014/main" id="{5250D4E9-8754-6F47-9960-825B208E2CDE}"/>
                </a:ext>
              </a:extLst>
            </p:cNvPr>
            <p:cNvSpPr/>
            <p:nvPr/>
          </p:nvSpPr>
          <p:spPr>
            <a:xfrm rot="2573406">
              <a:off x="9759907" y="5665513"/>
              <a:ext cx="205195" cy="153909"/>
            </a:xfrm>
            <a:prstGeom prst="lef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132" name="Left Arrow 131">
              <a:extLst>
                <a:ext uri="{FF2B5EF4-FFF2-40B4-BE49-F238E27FC236}">
                  <a16:creationId xmlns:a16="http://schemas.microsoft.com/office/drawing/2014/main" id="{810000A8-D961-1644-A14C-C24E4E8BCEBB}"/>
                </a:ext>
              </a:extLst>
            </p:cNvPr>
            <p:cNvSpPr/>
            <p:nvPr/>
          </p:nvSpPr>
          <p:spPr>
            <a:xfrm rot="7668266">
              <a:off x="1797625" y="2159091"/>
              <a:ext cx="205195" cy="153909"/>
            </a:xfrm>
            <a:prstGeom prst="leftArrow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E5A93492-80A7-7E45-917F-2CAEBB4A9F2B}"/>
                </a:ext>
              </a:extLst>
            </p:cNvPr>
            <p:cNvGrpSpPr/>
            <p:nvPr/>
          </p:nvGrpSpPr>
          <p:grpSpPr>
            <a:xfrm>
              <a:off x="8726859" y="156557"/>
              <a:ext cx="259183" cy="244702"/>
              <a:chOff x="1137402" y="1780830"/>
              <a:chExt cx="377190" cy="384809"/>
            </a:xfrm>
          </p:grpSpPr>
          <p:sp>
            <p:nvSpPr>
              <p:cNvPr id="148" name="Arc 147">
                <a:extLst>
                  <a:ext uri="{FF2B5EF4-FFF2-40B4-BE49-F238E27FC236}">
                    <a16:creationId xmlns:a16="http://schemas.microsoft.com/office/drawing/2014/main" id="{129ADA45-7C5B-334C-9F58-FFD3EC94EA6A}"/>
                  </a:ext>
                </a:extLst>
              </p:cNvPr>
              <p:cNvSpPr/>
              <p:nvPr/>
            </p:nvSpPr>
            <p:spPr>
              <a:xfrm>
                <a:off x="1137402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AE0BEE92-8B9A-C348-902C-5CD96178AD03}"/>
                  </a:ext>
                </a:extLst>
              </p:cNvPr>
              <p:cNvSpPr/>
              <p:nvPr/>
            </p:nvSpPr>
            <p:spPr>
              <a:xfrm>
                <a:off x="1209792" y="1852744"/>
                <a:ext cx="243840" cy="240982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F04784CF-2CC3-764B-A47B-E5D352C6CA3B}"/>
                </a:ext>
              </a:extLst>
            </p:cNvPr>
            <p:cNvSpPr/>
            <p:nvPr/>
          </p:nvSpPr>
          <p:spPr>
            <a:xfrm>
              <a:off x="8640976" y="72739"/>
              <a:ext cx="3425591" cy="1934526"/>
            </a:xfrm>
            <a:prstGeom prst="rect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K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B3E6F1F-35AB-914D-8FE9-BBB4041205B6}"/>
                </a:ext>
              </a:extLst>
            </p:cNvPr>
            <p:cNvSpPr txBox="1"/>
            <p:nvPr/>
          </p:nvSpPr>
          <p:spPr>
            <a:xfrm>
              <a:off x="7624613" y="80277"/>
              <a:ext cx="11454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dirty="0"/>
                <a:t>Legenda</a:t>
              </a:r>
            </a:p>
          </p:txBody>
        </p:sp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74A6B0E2-5643-EC4C-81A7-B328D1F4F905}"/>
                </a:ext>
              </a:extLst>
            </p:cNvPr>
            <p:cNvGrpSpPr/>
            <p:nvPr/>
          </p:nvGrpSpPr>
          <p:grpSpPr>
            <a:xfrm>
              <a:off x="8726860" y="421431"/>
              <a:ext cx="259183" cy="239781"/>
              <a:chOff x="1802294" y="1780830"/>
              <a:chExt cx="377190" cy="384809"/>
            </a:xfrm>
          </p:grpSpPr>
          <p:sp>
            <p:nvSpPr>
              <p:cNvPr id="154" name="Arc 153">
                <a:extLst>
                  <a:ext uri="{FF2B5EF4-FFF2-40B4-BE49-F238E27FC236}">
                    <a16:creationId xmlns:a16="http://schemas.microsoft.com/office/drawing/2014/main" id="{0999D20A-3D0B-1045-B23E-8AFCA3D07082}"/>
                  </a:ext>
                </a:extLst>
              </p:cNvPr>
              <p:cNvSpPr/>
              <p:nvPr/>
            </p:nvSpPr>
            <p:spPr>
              <a:xfrm>
                <a:off x="1802294" y="1780830"/>
                <a:ext cx="377190" cy="384809"/>
              </a:xfrm>
              <a:prstGeom prst="arc">
                <a:avLst>
                  <a:gd name="adj1" fmla="val 11276142"/>
                  <a:gd name="adj2" fmla="val 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>
                <a:extLst>
                  <a:ext uri="{FF2B5EF4-FFF2-40B4-BE49-F238E27FC236}">
                    <a16:creationId xmlns:a16="http://schemas.microsoft.com/office/drawing/2014/main" id="{1C04649A-4577-1842-B257-231ED2019C2D}"/>
                  </a:ext>
                </a:extLst>
              </p:cNvPr>
              <p:cNvSpPr/>
              <p:nvPr/>
            </p:nvSpPr>
            <p:spPr>
              <a:xfrm>
                <a:off x="1874684" y="1852744"/>
                <a:ext cx="243840" cy="24098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C657778-5203-ED41-A93A-6071AC1A8107}"/>
                </a:ext>
              </a:extLst>
            </p:cNvPr>
            <p:cNvSpPr txBox="1"/>
            <p:nvPr/>
          </p:nvSpPr>
          <p:spPr>
            <a:xfrm>
              <a:off x="9018162" y="129082"/>
              <a:ext cx="19786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050" dirty="0"/>
                <a:t>Operátor výroby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744813EC-B0F0-EF44-9B2D-8B507AFEE593}"/>
                </a:ext>
              </a:extLst>
            </p:cNvPr>
            <p:cNvSpPr txBox="1"/>
            <p:nvPr/>
          </p:nvSpPr>
          <p:spPr>
            <a:xfrm>
              <a:off x="9024695" y="354968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Skladník</a:t>
              </a: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53D72E04-4467-E542-9ABB-C8C6643E29CD}"/>
                </a:ext>
              </a:extLst>
            </p:cNvPr>
            <p:cNvSpPr/>
            <p:nvPr/>
          </p:nvSpPr>
          <p:spPr>
            <a:xfrm rot="16200000">
              <a:off x="8754152" y="681220"/>
              <a:ext cx="269709" cy="36584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8" name="Straight Arrow Connector 157">
              <a:extLst>
                <a:ext uri="{FF2B5EF4-FFF2-40B4-BE49-F238E27FC236}">
                  <a16:creationId xmlns:a16="http://schemas.microsoft.com/office/drawing/2014/main" id="{72BFF03E-6599-4549-B2CD-FA5515FA0E69}"/>
                </a:ext>
              </a:extLst>
            </p:cNvPr>
            <p:cNvCxnSpPr>
              <a:cxnSpLocks/>
            </p:cNvCxnSpPr>
            <p:nvPr/>
          </p:nvCxnSpPr>
          <p:spPr>
            <a:xfrm>
              <a:off x="8787541" y="863858"/>
              <a:ext cx="175913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050B7EA7-2A14-5544-AD86-C9E79889FFB8}"/>
                </a:ext>
              </a:extLst>
            </p:cNvPr>
            <p:cNvSpPr txBox="1"/>
            <p:nvPr/>
          </p:nvSpPr>
          <p:spPr>
            <a:xfrm>
              <a:off x="9048285" y="737857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Výrobný pás</a:t>
              </a:r>
            </a:p>
          </p:txBody>
        </p:sp>
        <p:pic>
          <p:nvPicPr>
            <p:cNvPr id="160" name="Graphic 159" descr="Truck">
              <a:extLst>
                <a:ext uri="{FF2B5EF4-FFF2-40B4-BE49-F238E27FC236}">
                  <a16:creationId xmlns:a16="http://schemas.microsoft.com/office/drawing/2014/main" id="{2562D20E-FE2A-5D4F-A4A0-A54216E9C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688418" y="1029444"/>
              <a:ext cx="401175" cy="360920"/>
            </a:xfrm>
            <a:prstGeom prst="rect">
              <a:avLst/>
            </a:prstGeom>
          </p:spPr>
        </p:pic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A44937F3-B547-E649-8C59-041DBD355ECD}"/>
                </a:ext>
              </a:extLst>
            </p:cNvPr>
            <p:cNvSpPr txBox="1"/>
            <p:nvPr/>
          </p:nvSpPr>
          <p:spPr>
            <a:xfrm>
              <a:off x="9046724" y="1060303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Expedícia</a:t>
              </a:r>
            </a:p>
          </p:txBody>
        </p: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A8F76F2E-1916-DD4E-9414-D2498D636FCE}"/>
                </a:ext>
              </a:extLst>
            </p:cNvPr>
            <p:cNvCxnSpPr/>
            <p:nvPr/>
          </p:nvCxnSpPr>
          <p:spPr>
            <a:xfrm>
              <a:off x="10225045" y="248578"/>
              <a:ext cx="497409" cy="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0E0E376F-EF34-794E-BF09-3DAB2283E14C}"/>
                </a:ext>
              </a:extLst>
            </p:cNvPr>
            <p:cNvCxnSpPr/>
            <p:nvPr/>
          </p:nvCxnSpPr>
          <p:spPr>
            <a:xfrm>
              <a:off x="10225390" y="401259"/>
              <a:ext cx="497409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C71BC5A9-AE6F-CF45-ACC0-4A558BEE8C36}"/>
                </a:ext>
              </a:extLst>
            </p:cNvPr>
            <p:cNvCxnSpPr/>
            <p:nvPr/>
          </p:nvCxnSpPr>
          <p:spPr>
            <a:xfrm>
              <a:off x="10225045" y="552272"/>
              <a:ext cx="497409" cy="0"/>
            </a:xfrm>
            <a:prstGeom prst="lin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8CFF3870-3BDD-F948-83BA-5E19A5809B0F}"/>
                </a:ext>
              </a:extLst>
            </p:cNvPr>
            <p:cNvSpPr txBox="1"/>
            <p:nvPr/>
          </p:nvSpPr>
          <p:spPr>
            <a:xfrm>
              <a:off x="10750439" y="158119"/>
              <a:ext cx="19786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Pohyb</a:t>
              </a:r>
            </a:p>
            <a:p>
              <a:r>
                <a:rPr lang="en-SK" sz="1200" dirty="0"/>
                <a:t>zamestnancov</a:t>
              </a: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B8121DE5-EDDE-034C-8C11-66AD141DE9F8}"/>
                </a:ext>
              </a:extLst>
            </p:cNvPr>
            <p:cNvSpPr/>
            <p:nvPr/>
          </p:nvSpPr>
          <p:spPr>
            <a:xfrm>
              <a:off x="10353771" y="684795"/>
              <a:ext cx="180000" cy="180000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sz="1050" dirty="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632E6946-8371-7E42-BA99-185D074532AB}"/>
                </a:ext>
              </a:extLst>
            </p:cNvPr>
            <p:cNvSpPr txBox="1"/>
            <p:nvPr/>
          </p:nvSpPr>
          <p:spPr>
            <a:xfrm>
              <a:off x="10737490" y="626032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Postup výroby</a:t>
              </a: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84B7F6D0-92B5-9E43-846B-BB49ACEC2E6B}"/>
                </a:ext>
              </a:extLst>
            </p:cNvPr>
            <p:cNvSpPr/>
            <p:nvPr/>
          </p:nvSpPr>
          <p:spPr>
            <a:xfrm>
              <a:off x="10353771" y="970143"/>
              <a:ext cx="180000" cy="180000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sz="1050" dirty="0">
                  <a:solidFill>
                    <a:schemeClr val="tx1"/>
                  </a:solidFill>
                </a:rPr>
                <a:t>S</a:t>
              </a: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6E58620E-C535-FD44-A63F-F44A99E30E58}"/>
                </a:ext>
              </a:extLst>
            </p:cNvPr>
            <p:cNvSpPr txBox="1"/>
            <p:nvPr/>
          </p:nvSpPr>
          <p:spPr>
            <a:xfrm>
              <a:off x="10743947" y="904738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Sklad</a:t>
              </a: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30BB21C-6696-3F4C-AC09-6ECF9286709F}"/>
                </a:ext>
              </a:extLst>
            </p:cNvPr>
            <p:cNvSpPr/>
            <p:nvPr/>
          </p:nvSpPr>
          <p:spPr>
            <a:xfrm>
              <a:off x="10353771" y="1238308"/>
              <a:ext cx="180000" cy="180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SK" sz="1050" dirty="0">
                  <a:solidFill>
                    <a:schemeClr val="tx1"/>
                  </a:solidFill>
                </a:rPr>
                <a:t>O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1933E0A3-D923-334E-8160-359713F31DBC}"/>
                </a:ext>
              </a:extLst>
            </p:cNvPr>
            <p:cNvSpPr txBox="1"/>
            <p:nvPr/>
          </p:nvSpPr>
          <p:spPr>
            <a:xfrm>
              <a:off x="10726569" y="1185150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Oprava</a:t>
              </a: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A4E783B7-6998-724C-938E-18507F5A81F9}"/>
                </a:ext>
              </a:extLst>
            </p:cNvPr>
            <p:cNvSpPr/>
            <p:nvPr/>
          </p:nvSpPr>
          <p:spPr>
            <a:xfrm rot="10398453">
              <a:off x="3513316" y="6128453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6ADE784A-B604-1840-9858-4CFD8326C96F}"/>
                </a:ext>
              </a:extLst>
            </p:cNvPr>
            <p:cNvSpPr/>
            <p:nvPr/>
          </p:nvSpPr>
          <p:spPr>
            <a:xfrm rot="10398453">
              <a:off x="8832613" y="3144525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51B7590A-00AE-9543-AE1A-91818E03AFA5}"/>
                </a:ext>
              </a:extLst>
            </p:cNvPr>
            <p:cNvSpPr/>
            <p:nvPr/>
          </p:nvSpPr>
          <p:spPr>
            <a:xfrm rot="10398453">
              <a:off x="3670605" y="3457758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D3FA84FF-179D-AB41-8198-2B3BEA93E4BB}"/>
                </a:ext>
              </a:extLst>
            </p:cNvPr>
            <p:cNvSpPr/>
            <p:nvPr/>
          </p:nvSpPr>
          <p:spPr>
            <a:xfrm rot="10398453">
              <a:off x="4626125" y="3225579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A4D023C0-75B0-F847-9418-910F516D493A}"/>
                </a:ext>
              </a:extLst>
            </p:cNvPr>
            <p:cNvSpPr/>
            <p:nvPr/>
          </p:nvSpPr>
          <p:spPr>
            <a:xfrm rot="10398453">
              <a:off x="6112165" y="4484898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8039B2EE-313F-D44B-A474-5609558E3C44}"/>
                </a:ext>
              </a:extLst>
            </p:cNvPr>
            <p:cNvSpPr/>
            <p:nvPr/>
          </p:nvSpPr>
          <p:spPr>
            <a:xfrm rot="10398453">
              <a:off x="4924407" y="1983355"/>
              <a:ext cx="109353" cy="1003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B639E641-76FE-D94D-85A2-517F3BA6D124}"/>
                </a:ext>
              </a:extLst>
            </p:cNvPr>
            <p:cNvSpPr/>
            <p:nvPr/>
          </p:nvSpPr>
          <p:spPr>
            <a:xfrm rot="5400000">
              <a:off x="8805802" y="1276731"/>
              <a:ext cx="118174" cy="35139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980D7ADC-8671-1E4F-A892-F64800EE0080}"/>
                </a:ext>
              </a:extLst>
            </p:cNvPr>
            <p:cNvSpPr/>
            <p:nvPr/>
          </p:nvSpPr>
          <p:spPr>
            <a:xfrm rot="5400000">
              <a:off x="8808450" y="1482258"/>
              <a:ext cx="118174" cy="35139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0583E103-84F1-8D4A-8CEC-2444975B327D}"/>
                </a:ext>
              </a:extLst>
            </p:cNvPr>
            <p:cNvSpPr/>
            <p:nvPr/>
          </p:nvSpPr>
          <p:spPr>
            <a:xfrm rot="5400000">
              <a:off x="8808451" y="1686353"/>
              <a:ext cx="118174" cy="351391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859BA9BE-E805-3740-B024-1AC74A565C3A}"/>
                </a:ext>
              </a:extLst>
            </p:cNvPr>
            <p:cNvSpPr txBox="1"/>
            <p:nvPr/>
          </p:nvSpPr>
          <p:spPr>
            <a:xfrm>
              <a:off x="9046724" y="1311556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Zásobník (1-4)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F44A6F94-6B5B-9348-A61A-FA3767427F17}"/>
                </a:ext>
              </a:extLst>
            </p:cNvPr>
            <p:cNvSpPr txBox="1"/>
            <p:nvPr/>
          </p:nvSpPr>
          <p:spPr>
            <a:xfrm>
              <a:off x="9046724" y="1541163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Zásobník (5-8)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3A144B68-866C-2642-967F-41ACE05D18AC}"/>
                </a:ext>
              </a:extLst>
            </p:cNvPr>
            <p:cNvSpPr txBox="1"/>
            <p:nvPr/>
          </p:nvSpPr>
          <p:spPr>
            <a:xfrm>
              <a:off x="9046724" y="1726391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Zásobník zlé kusy</a:t>
              </a: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9D747670-9F75-F24A-B546-3CF33E9DBE4C}"/>
                </a:ext>
              </a:extLst>
            </p:cNvPr>
            <p:cNvSpPr/>
            <p:nvPr/>
          </p:nvSpPr>
          <p:spPr>
            <a:xfrm rot="5400000">
              <a:off x="10438866" y="1701554"/>
              <a:ext cx="118174" cy="35139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80E89BD9-C265-C348-BC93-AF445C104737}"/>
                </a:ext>
              </a:extLst>
            </p:cNvPr>
            <p:cNvSpPr txBox="1"/>
            <p:nvPr/>
          </p:nvSpPr>
          <p:spPr>
            <a:xfrm>
              <a:off x="10750439" y="1749033"/>
              <a:ext cx="19786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SK" sz="1200" dirty="0"/>
                <a:t>Pracovný stôl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105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80</Words>
  <Application>Microsoft Office PowerPoint</Application>
  <PresentationFormat>Širokouhlá</PresentationFormat>
  <Paragraphs>56</Paragraphs>
  <Slides>2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Prezentácia programu PowerPoint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Samuel Janík</dc:creator>
  <cp:lastModifiedBy>kristina.gerulova@gmail.com</cp:lastModifiedBy>
  <cp:revision>20</cp:revision>
  <dcterms:created xsi:type="dcterms:W3CDTF">2020-11-04T15:44:22Z</dcterms:created>
  <dcterms:modified xsi:type="dcterms:W3CDTF">2021-01-11T08:43:08Z</dcterms:modified>
</cp:coreProperties>
</file>